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8" r:id="rId3"/>
    <p:sldId id="266" r:id="rId4"/>
    <p:sldId id="259" r:id="rId5"/>
    <p:sldId id="269" r:id="rId6"/>
    <p:sldId id="267" r:id="rId7"/>
    <p:sldId id="270" r:id="rId8"/>
    <p:sldId id="271" r:id="rId9"/>
    <p:sldId id="264" r:id="rId10"/>
    <p:sldId id="265" r:id="rId11"/>
    <p:sldId id="262" r:id="rId12"/>
    <p:sldId id="272" r:id="rId13"/>
    <p:sldId id="274" r:id="rId14"/>
    <p:sldId id="275" r:id="rId15"/>
    <p:sldId id="273" r:id="rId16"/>
    <p:sldId id="276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CB2DBBCF-4396-4F29-B3BC-741941A26CB5}">
          <p14:sldIdLst>
            <p14:sldId id="256"/>
          </p14:sldIdLst>
        </p14:section>
        <p14:section name="Motivation" id="{EB1CDB63-6060-4775-A4C8-BC6A876847D9}">
          <p14:sldIdLst>
            <p14:sldId id="258"/>
            <p14:sldId id="266"/>
          </p14:sldIdLst>
        </p14:section>
        <p14:section name="Vorstellung der Idee" id="{7A3C5FD2-A094-4A75-B03D-1EDF3BC9F36C}">
          <p14:sldIdLst>
            <p14:sldId id="259"/>
          </p14:sldIdLst>
        </p14:section>
        <p14:section name="Umsetzung" id="{74611BAF-AB0D-446A-8362-442E11698D06}">
          <p14:sldIdLst>
            <p14:sldId id="269"/>
            <p14:sldId id="267"/>
            <p14:sldId id="270"/>
            <p14:sldId id="271"/>
            <p14:sldId id="264"/>
            <p14:sldId id="265"/>
            <p14:sldId id="262"/>
            <p14:sldId id="272"/>
          </p14:sldIdLst>
        </p14:section>
        <p14:section name="Quellen" id="{BF814C40-3A76-4337-B5E5-5826A76C3456}">
          <p14:sldIdLst>
            <p14:sldId id="274"/>
            <p14:sldId id="275"/>
            <p14:sldId id="273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515B"/>
    <a:srgbClr val="A1CDF1"/>
    <a:srgbClr val="4285F4"/>
    <a:srgbClr val="92D050"/>
    <a:srgbClr val="303030"/>
    <a:srgbClr val="323232"/>
    <a:srgbClr val="FFFFFF"/>
    <a:srgbClr val="E0E0E0"/>
    <a:srgbClr val="D9D9D9"/>
    <a:srgbClr val="F09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C2C3AA-D1F7-4281-BBE9-4E0089C59849}" v="1680" dt="2022-07-11T10:23:29.149"/>
  </p1510:revLst>
</p1510:revInfo>
</file>

<file path=ppt/tableStyles.xml><?xml version="1.0" encoding="utf-8"?>
<a:tblStyleLst xmlns:a="http://schemas.openxmlformats.org/drawingml/2006/main" def="{8483726D-AA65-4C5A-A14C-12E451B8D807}">
  <a:tblStyle styleId="{8483726D-AA65-4C5A-A14C-12E451B8D8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0701" autoAdjust="0"/>
  </p:normalViewPr>
  <p:slideViewPr>
    <p:cSldViewPr snapToGrid="0" showGuides="1">
      <p:cViewPr varScale="1">
        <p:scale>
          <a:sx n="91" d="100"/>
          <a:sy n="91" d="100"/>
        </p:scale>
        <p:origin x="2184" y="78"/>
      </p:cViewPr>
      <p:guideLst>
        <p:guide orient="horz" pos="1620"/>
        <p:guide pos="2903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stian Berle" userId="f88bcbce2107ab26" providerId="LiveId" clId="{F0C2C3AA-D1F7-4281-BBE9-4E0089C59849}"/>
    <pc:docChg chg="undo custSel addSld delSld modSld sldOrd addSection modSection">
      <pc:chgData name="Bastian Berle" userId="f88bcbce2107ab26" providerId="LiveId" clId="{F0C2C3AA-D1F7-4281-BBE9-4E0089C59849}" dt="2022-08-08T17:24:19.241" v="11680" actId="2696"/>
      <pc:docMkLst>
        <pc:docMk/>
      </pc:docMkLst>
      <pc:sldChg chg="addSp delSp modSp mod">
        <pc:chgData name="Bastian Berle" userId="f88bcbce2107ab26" providerId="LiveId" clId="{F0C2C3AA-D1F7-4281-BBE9-4E0089C59849}" dt="2022-07-11T10:01:16.655" v="11561" actId="478"/>
        <pc:sldMkLst>
          <pc:docMk/>
          <pc:sldMk cId="0" sldId="256"/>
        </pc:sldMkLst>
        <pc:spChg chg="add mod">
          <ac:chgData name="Bastian Berle" userId="f88bcbce2107ab26" providerId="LiveId" clId="{F0C2C3AA-D1F7-4281-BBE9-4E0089C59849}" dt="2022-07-11T09:29:05.536" v="11557" actId="1076"/>
          <ac:spMkLst>
            <pc:docMk/>
            <pc:sldMk cId="0" sldId="256"/>
            <ac:spMk id="2" creationId="{D7F950D9-CDDD-956F-B5FB-1884DC075381}"/>
          </ac:spMkLst>
        </pc:spChg>
        <pc:spChg chg="add mod">
          <ac:chgData name="Bastian Berle" userId="f88bcbce2107ab26" providerId="LiveId" clId="{F0C2C3AA-D1F7-4281-BBE9-4E0089C59849}" dt="2022-07-09T14:21:21.344" v="11342" actId="20577"/>
          <ac:spMkLst>
            <pc:docMk/>
            <pc:sldMk cId="0" sldId="256"/>
            <ac:spMk id="5" creationId="{2D6CFA9B-FB93-1CE9-42A0-526065BB683D}"/>
          </ac:spMkLst>
        </pc:spChg>
        <pc:spChg chg="mod">
          <ac:chgData name="Bastian Berle" userId="f88bcbce2107ab26" providerId="LiveId" clId="{F0C2C3AA-D1F7-4281-BBE9-4E0089C59849}" dt="2022-07-11T09:27:02.845" v="11539" actId="20577"/>
          <ac:spMkLst>
            <pc:docMk/>
            <pc:sldMk cId="0" sldId="256"/>
            <ac:spMk id="54" creationId="{00000000-0000-0000-0000-000000000000}"/>
          </ac:spMkLst>
        </pc:spChg>
        <pc:grpChg chg="add del mod">
          <ac:chgData name="Bastian Berle" userId="f88bcbce2107ab26" providerId="LiveId" clId="{F0C2C3AA-D1F7-4281-BBE9-4E0089C59849}" dt="2022-07-11T10:01:16.655" v="11561" actId="478"/>
          <ac:grpSpMkLst>
            <pc:docMk/>
            <pc:sldMk cId="0" sldId="256"/>
            <ac:grpSpMk id="3" creationId="{58FF1711-B8EB-20FE-B174-16D7D5F5E393}"/>
          </ac:grpSpMkLst>
        </pc:grpChg>
        <pc:picChg chg="add mod">
          <ac:chgData name="Bastian Berle" userId="f88bcbce2107ab26" providerId="LiveId" clId="{F0C2C3AA-D1F7-4281-BBE9-4E0089C59849}" dt="2022-07-11T09:29:05.536" v="11557" actId="1076"/>
          <ac:picMkLst>
            <pc:docMk/>
            <pc:sldMk cId="0" sldId="256"/>
            <ac:picMk id="3074" creationId="{A50DCDEF-49C1-2950-6B7C-3922938E2C2F}"/>
          </ac:picMkLst>
        </pc:picChg>
      </pc:sldChg>
      <pc:sldChg chg="modSp del mod modShow">
        <pc:chgData name="Bastian Berle" userId="f88bcbce2107ab26" providerId="LiveId" clId="{F0C2C3AA-D1F7-4281-BBE9-4E0089C59849}" dt="2022-08-08T17:24:19.241" v="11680" actId="2696"/>
        <pc:sldMkLst>
          <pc:docMk/>
          <pc:sldMk cId="0" sldId="257"/>
        </pc:sldMkLst>
        <pc:spChg chg="mod">
          <ac:chgData name="Bastian Berle" userId="f88bcbce2107ab26" providerId="LiveId" clId="{F0C2C3AA-D1F7-4281-BBE9-4E0089C59849}" dt="2022-07-01T08:55:29.967" v="1417" actId="20577"/>
          <ac:spMkLst>
            <pc:docMk/>
            <pc:sldMk cId="0" sldId="257"/>
            <ac:spMk id="61" creationId="{00000000-0000-0000-0000-000000000000}"/>
          </ac:spMkLst>
        </pc:spChg>
      </pc:sldChg>
      <pc:sldChg chg="addSp delSp modSp mod modNotesTx">
        <pc:chgData name="Bastian Berle" userId="f88bcbce2107ab26" providerId="LiveId" clId="{F0C2C3AA-D1F7-4281-BBE9-4E0089C59849}" dt="2022-08-08T17:24:13.586" v="11679" actId="20577"/>
        <pc:sldMkLst>
          <pc:docMk/>
          <pc:sldMk cId="0" sldId="258"/>
        </pc:sldMkLst>
        <pc:spChg chg="add mod topLvl">
          <ac:chgData name="Bastian Berle" userId="f88bcbce2107ab26" providerId="LiveId" clId="{F0C2C3AA-D1F7-4281-BBE9-4E0089C59849}" dt="2022-07-04T07:35:09.548" v="5615" actId="207"/>
          <ac:spMkLst>
            <pc:docMk/>
            <pc:sldMk cId="0" sldId="258"/>
            <ac:spMk id="2" creationId="{607057CF-2D6C-51E4-A159-60CD7F437858}"/>
          </ac:spMkLst>
        </pc:spChg>
        <pc:spChg chg="add mod">
          <ac:chgData name="Bastian Berle" userId="f88bcbce2107ab26" providerId="LiveId" clId="{F0C2C3AA-D1F7-4281-BBE9-4E0089C59849}" dt="2022-07-04T07:11:01.374" v="5541" actId="20577"/>
          <ac:spMkLst>
            <pc:docMk/>
            <pc:sldMk cId="0" sldId="258"/>
            <ac:spMk id="6" creationId="{EA5D3D3F-6C7D-C4CC-77EF-BD7761761B2A}"/>
          </ac:spMkLst>
        </pc:spChg>
        <pc:spChg chg="add mod topLvl">
          <ac:chgData name="Bastian Berle" userId="f88bcbce2107ab26" providerId="LiveId" clId="{F0C2C3AA-D1F7-4281-BBE9-4E0089C59849}" dt="2022-07-04T07:11:46.992" v="5542" actId="165"/>
          <ac:spMkLst>
            <pc:docMk/>
            <pc:sldMk cId="0" sldId="258"/>
            <ac:spMk id="7" creationId="{5363B5FC-EBEC-1E40-FB7B-57490C35B89A}"/>
          </ac:spMkLst>
        </pc:spChg>
        <pc:spChg chg="add mod topLvl">
          <ac:chgData name="Bastian Berle" userId="f88bcbce2107ab26" providerId="LiveId" clId="{F0C2C3AA-D1F7-4281-BBE9-4E0089C59849}" dt="2022-07-04T07:35:18.787" v="5616" actId="207"/>
          <ac:spMkLst>
            <pc:docMk/>
            <pc:sldMk cId="0" sldId="258"/>
            <ac:spMk id="11" creationId="{FD29DEED-08D6-97E5-0555-B22C06E454B6}"/>
          </ac:spMkLst>
        </pc:spChg>
        <pc:spChg chg="add mod topLvl">
          <ac:chgData name="Bastian Berle" userId="f88bcbce2107ab26" providerId="LiveId" clId="{F0C2C3AA-D1F7-4281-BBE9-4E0089C59849}" dt="2022-07-04T07:35:18.787" v="5616" actId="207"/>
          <ac:spMkLst>
            <pc:docMk/>
            <pc:sldMk cId="0" sldId="258"/>
            <ac:spMk id="12" creationId="{F4126D03-58DF-4C0A-E987-FAB1F7D75882}"/>
          </ac:spMkLst>
        </pc:spChg>
        <pc:spChg chg="add mod">
          <ac:chgData name="Bastian Berle" userId="f88bcbce2107ab26" providerId="LiveId" clId="{F0C2C3AA-D1F7-4281-BBE9-4E0089C59849}" dt="2022-07-10T14:02:06.298" v="11514" actId="20577"/>
          <ac:spMkLst>
            <pc:docMk/>
            <pc:sldMk cId="0" sldId="258"/>
            <ac:spMk id="13" creationId="{DBEE8FC7-0C02-E7A1-203E-01EE54EF389E}"/>
          </ac:spMkLst>
        </pc:spChg>
        <pc:spChg chg="mod">
          <ac:chgData name="Bastian Berle" userId="f88bcbce2107ab26" providerId="LiveId" clId="{F0C2C3AA-D1F7-4281-BBE9-4E0089C59849}" dt="2022-07-04T07:34:34.571" v="5611"/>
          <ac:spMkLst>
            <pc:docMk/>
            <pc:sldMk cId="0" sldId="258"/>
            <ac:spMk id="15" creationId="{23AEE8D2-65C3-7F36-19E4-8DD9FEAEECF1}"/>
          </ac:spMkLst>
        </pc:spChg>
        <pc:spChg chg="mod">
          <ac:chgData name="Bastian Berle" userId="f88bcbce2107ab26" providerId="LiveId" clId="{F0C2C3AA-D1F7-4281-BBE9-4E0089C59849}" dt="2022-07-04T07:34:34.571" v="5611"/>
          <ac:spMkLst>
            <pc:docMk/>
            <pc:sldMk cId="0" sldId="258"/>
            <ac:spMk id="16" creationId="{9758523F-4A84-A945-BE4C-5F331809513E}"/>
          </ac:spMkLst>
        </pc:spChg>
        <pc:spChg chg="add mod topLvl">
          <ac:chgData name="Bastian Berle" userId="f88bcbce2107ab26" providerId="LiveId" clId="{F0C2C3AA-D1F7-4281-BBE9-4E0089C59849}" dt="2022-07-04T07:11:46.992" v="5542" actId="165"/>
          <ac:spMkLst>
            <pc:docMk/>
            <pc:sldMk cId="0" sldId="258"/>
            <ac:spMk id="17" creationId="{3CC6D42C-3A54-2317-C648-70931B3409E6}"/>
          </ac:spMkLst>
        </pc:spChg>
        <pc:spChg chg="add mod topLvl">
          <ac:chgData name="Bastian Berle" userId="f88bcbce2107ab26" providerId="LiveId" clId="{F0C2C3AA-D1F7-4281-BBE9-4E0089C59849}" dt="2022-07-09T11:44:24.086" v="10732" actId="20577"/>
          <ac:spMkLst>
            <pc:docMk/>
            <pc:sldMk cId="0" sldId="258"/>
            <ac:spMk id="18" creationId="{96B97118-DC2E-B84E-210E-2FDD95BC5B9F}"/>
          </ac:spMkLst>
        </pc:spChg>
        <pc:spChg chg="mod">
          <ac:chgData name="Bastian Berle" userId="f88bcbce2107ab26" providerId="LiveId" clId="{F0C2C3AA-D1F7-4281-BBE9-4E0089C59849}" dt="2022-07-04T07:34:34.571" v="5611"/>
          <ac:spMkLst>
            <pc:docMk/>
            <pc:sldMk cId="0" sldId="258"/>
            <ac:spMk id="19" creationId="{B9400EAF-0398-77CE-EDAF-98D43E223B25}"/>
          </ac:spMkLst>
        </pc:spChg>
        <pc:spChg chg="add del mod">
          <ac:chgData name="Bastian Berle" userId="f88bcbce2107ab26" providerId="LiveId" clId="{F0C2C3AA-D1F7-4281-BBE9-4E0089C59849}" dt="2022-07-03T22:37:53.365" v="4688" actId="478"/>
          <ac:spMkLst>
            <pc:docMk/>
            <pc:sldMk cId="0" sldId="258"/>
            <ac:spMk id="20" creationId="{AB4F1CC1-90A8-2816-277B-069BF82E8918}"/>
          </ac:spMkLst>
        </pc:spChg>
        <pc:spChg chg="mod">
          <ac:chgData name="Bastian Berle" userId="f88bcbce2107ab26" providerId="LiveId" clId="{F0C2C3AA-D1F7-4281-BBE9-4E0089C59849}" dt="2022-07-04T07:34:34.571" v="5611"/>
          <ac:spMkLst>
            <pc:docMk/>
            <pc:sldMk cId="0" sldId="258"/>
            <ac:spMk id="21" creationId="{EA1227A4-1F29-DD1E-857E-88F1AD8D94ED}"/>
          </ac:spMkLst>
        </pc:spChg>
        <pc:spChg chg="mod">
          <ac:chgData name="Bastian Berle" userId="f88bcbce2107ab26" providerId="LiveId" clId="{F0C2C3AA-D1F7-4281-BBE9-4E0089C59849}" dt="2022-07-04T07:34:34.571" v="5611"/>
          <ac:spMkLst>
            <pc:docMk/>
            <pc:sldMk cId="0" sldId="258"/>
            <ac:spMk id="22" creationId="{E8F69087-759D-930B-7E4C-DF5FCFC7E5FA}"/>
          </ac:spMkLst>
        </pc:spChg>
        <pc:spChg chg="del">
          <ac:chgData name="Bastian Berle" userId="f88bcbce2107ab26" providerId="LiveId" clId="{F0C2C3AA-D1F7-4281-BBE9-4E0089C59849}" dt="2022-07-01T21:25:38.019" v="1804" actId="478"/>
          <ac:spMkLst>
            <pc:docMk/>
            <pc:sldMk cId="0" sldId="258"/>
            <ac:spMk id="66" creationId="{00000000-0000-0000-0000-000000000000}"/>
          </ac:spMkLst>
        </pc:spChg>
        <pc:spChg chg="del mod">
          <ac:chgData name="Bastian Berle" userId="f88bcbce2107ab26" providerId="LiveId" clId="{F0C2C3AA-D1F7-4281-BBE9-4E0089C59849}" dt="2022-07-01T21:25:08.833" v="1801" actId="478"/>
          <ac:spMkLst>
            <pc:docMk/>
            <pc:sldMk cId="0" sldId="258"/>
            <ac:spMk id="68" creationId="{00000000-0000-0000-0000-000000000000}"/>
          </ac:spMkLst>
        </pc:spChg>
        <pc:spChg chg="del mod">
          <ac:chgData name="Bastian Berle" userId="f88bcbce2107ab26" providerId="LiveId" clId="{F0C2C3AA-D1F7-4281-BBE9-4E0089C59849}" dt="2022-07-01T21:25:08.833" v="1801" actId="478"/>
          <ac:spMkLst>
            <pc:docMk/>
            <pc:sldMk cId="0" sldId="258"/>
            <ac:spMk id="71" creationId="{00000000-0000-0000-0000-000000000000}"/>
          </ac:spMkLst>
        </pc:spChg>
        <pc:spChg chg="del">
          <ac:chgData name="Bastian Berle" userId="f88bcbce2107ab26" providerId="LiveId" clId="{F0C2C3AA-D1F7-4281-BBE9-4E0089C59849}" dt="2022-07-01T21:25:08.833" v="1801" actId="478"/>
          <ac:spMkLst>
            <pc:docMk/>
            <pc:sldMk cId="0" sldId="258"/>
            <ac:spMk id="72" creationId="{00000000-0000-0000-0000-000000000000}"/>
          </ac:spMkLst>
        </pc:spChg>
        <pc:grpChg chg="add del mod">
          <ac:chgData name="Bastian Berle" userId="f88bcbce2107ab26" providerId="LiveId" clId="{F0C2C3AA-D1F7-4281-BBE9-4E0089C59849}" dt="2022-07-04T07:11:46.992" v="5542" actId="165"/>
          <ac:grpSpMkLst>
            <pc:docMk/>
            <pc:sldMk cId="0" sldId="258"/>
            <ac:grpSpMk id="3" creationId="{1ED89492-619B-B18E-A7C1-3304EDA7CE5E}"/>
          </ac:grpSpMkLst>
        </pc:grpChg>
        <pc:grpChg chg="add del mod">
          <ac:chgData name="Bastian Berle" userId="f88bcbce2107ab26" providerId="LiveId" clId="{F0C2C3AA-D1F7-4281-BBE9-4E0089C59849}" dt="2022-07-01T21:24:34.793" v="1800" actId="165"/>
          <ac:grpSpMkLst>
            <pc:docMk/>
            <pc:sldMk cId="0" sldId="258"/>
            <ac:grpSpMk id="3" creationId="{8CDAFCEC-1A1D-38DA-55F4-0A32EBEBCDDA}"/>
          </ac:grpSpMkLst>
        </pc:grpChg>
        <pc:grpChg chg="add del mod">
          <ac:chgData name="Bastian Berle" userId="f88bcbce2107ab26" providerId="LiveId" clId="{F0C2C3AA-D1F7-4281-BBE9-4E0089C59849}" dt="2022-07-01T21:25:56.724" v="1806" actId="165"/>
          <ac:grpSpMkLst>
            <pc:docMk/>
            <pc:sldMk cId="0" sldId="258"/>
            <ac:grpSpMk id="4" creationId="{99E94A61-89A7-30AE-2D7F-705F90D402B2}"/>
          </ac:grpSpMkLst>
        </pc:grpChg>
        <pc:grpChg chg="add del mod">
          <ac:chgData name="Bastian Berle" userId="f88bcbce2107ab26" providerId="LiveId" clId="{F0C2C3AA-D1F7-4281-BBE9-4E0089C59849}" dt="2022-07-04T07:36:17.427" v="5623" actId="21"/>
          <ac:grpSpMkLst>
            <pc:docMk/>
            <pc:sldMk cId="0" sldId="258"/>
            <ac:grpSpMk id="14" creationId="{0A591F24-AF63-04B4-1701-EAD0A4A6D170}"/>
          </ac:grpSpMkLst>
        </pc:grpChg>
        <pc:picChg chg="mod topLvl">
          <ac:chgData name="Bastian Berle" userId="f88bcbce2107ab26" providerId="LiveId" clId="{F0C2C3AA-D1F7-4281-BBE9-4E0089C59849}" dt="2022-07-04T07:36:07.356" v="5622"/>
          <ac:picMkLst>
            <pc:docMk/>
            <pc:sldMk cId="0" sldId="258"/>
            <ac:picMk id="67" creationId="{00000000-0000-0000-0000-000000000000}"/>
          </ac:picMkLst>
        </pc:picChg>
        <pc:picChg chg="mod topLvl">
          <ac:chgData name="Bastian Berle" userId="f88bcbce2107ab26" providerId="LiveId" clId="{F0C2C3AA-D1F7-4281-BBE9-4E0089C59849}" dt="2022-07-04T07:35:59.029" v="5620"/>
          <ac:picMkLst>
            <pc:docMk/>
            <pc:sldMk cId="0" sldId="258"/>
            <ac:picMk id="69" creationId="{00000000-0000-0000-0000-000000000000}"/>
          </ac:picMkLst>
        </pc:picChg>
        <pc:picChg chg="mod topLvl">
          <ac:chgData name="Bastian Berle" userId="f88bcbce2107ab26" providerId="LiveId" clId="{F0C2C3AA-D1F7-4281-BBE9-4E0089C59849}" dt="2022-07-04T07:35:50.613" v="5618"/>
          <ac:picMkLst>
            <pc:docMk/>
            <pc:sldMk cId="0" sldId="258"/>
            <ac:picMk id="70" creationId="{00000000-0000-0000-0000-000000000000}"/>
          </ac:picMkLst>
        </pc:picChg>
      </pc:sldChg>
      <pc:sldChg chg="addSp delSp modSp mod setBg modNotesTx">
        <pc:chgData name="Bastian Berle" userId="f88bcbce2107ab26" providerId="LiveId" clId="{F0C2C3AA-D1F7-4281-BBE9-4E0089C59849}" dt="2022-08-08T17:23:58.797" v="11674" actId="20577"/>
        <pc:sldMkLst>
          <pc:docMk/>
          <pc:sldMk cId="0" sldId="259"/>
        </pc:sldMkLst>
        <pc:spChg chg="add del mod">
          <ac:chgData name="Bastian Berle" userId="f88bcbce2107ab26" providerId="LiveId" clId="{F0C2C3AA-D1F7-4281-BBE9-4E0089C59849}" dt="2022-07-04T07:33:04.198" v="5583" actId="21"/>
          <ac:spMkLst>
            <pc:docMk/>
            <pc:sldMk cId="0" sldId="259"/>
            <ac:spMk id="2" creationId="{F76F549A-68B9-D637-642C-D2388D78E515}"/>
          </ac:spMkLst>
        </pc:spChg>
        <pc:spChg chg="add mod topLvl">
          <ac:chgData name="Bastian Berle" userId="f88bcbce2107ab26" providerId="LiveId" clId="{F0C2C3AA-D1F7-4281-BBE9-4E0089C59849}" dt="2022-07-01T08:33:57.896" v="1140" actId="165"/>
          <ac:spMkLst>
            <pc:docMk/>
            <pc:sldMk cId="0" sldId="259"/>
            <ac:spMk id="4" creationId="{316614F9-2357-07F4-D484-7D72AA10001F}"/>
          </ac:spMkLst>
        </pc:spChg>
        <pc:spChg chg="add del mod topLvl">
          <ac:chgData name="Bastian Berle" userId="f88bcbce2107ab26" providerId="LiveId" clId="{F0C2C3AA-D1F7-4281-BBE9-4E0089C59849}" dt="2022-06-30T23:12:53.930" v="295" actId="478"/>
          <ac:spMkLst>
            <pc:docMk/>
            <pc:sldMk cId="0" sldId="259"/>
            <ac:spMk id="5" creationId="{309DD2B7-2560-500D-8BC8-2E9EABAC8929}"/>
          </ac:spMkLst>
        </pc:spChg>
        <pc:spChg chg="add del">
          <ac:chgData name="Bastian Berle" userId="f88bcbce2107ab26" providerId="LiveId" clId="{F0C2C3AA-D1F7-4281-BBE9-4E0089C59849}" dt="2022-06-30T23:02:29.295" v="91" actId="478"/>
          <ac:spMkLst>
            <pc:docMk/>
            <pc:sldMk cId="0" sldId="259"/>
            <ac:spMk id="7" creationId="{FF5E3A5F-FF10-65F3-D3B7-8503B9B2CA50}"/>
          </ac:spMkLst>
        </pc:spChg>
        <pc:spChg chg="add mod topLvl">
          <ac:chgData name="Bastian Berle" userId="f88bcbce2107ab26" providerId="LiveId" clId="{F0C2C3AA-D1F7-4281-BBE9-4E0089C59849}" dt="2022-07-01T08:31:57.289" v="1066" actId="12788"/>
          <ac:spMkLst>
            <pc:docMk/>
            <pc:sldMk cId="0" sldId="259"/>
            <ac:spMk id="8" creationId="{46D7502D-010A-0BB1-F0F3-8A6DA086BCA7}"/>
          </ac:spMkLst>
        </pc:spChg>
        <pc:spChg chg="add del mod topLvl">
          <ac:chgData name="Bastian Berle" userId="f88bcbce2107ab26" providerId="LiveId" clId="{F0C2C3AA-D1F7-4281-BBE9-4E0089C59849}" dt="2022-06-30T23:12:53.930" v="295" actId="478"/>
          <ac:spMkLst>
            <pc:docMk/>
            <pc:sldMk cId="0" sldId="259"/>
            <ac:spMk id="13" creationId="{C508AB9F-2734-BEFE-4035-5405AEA2315F}"/>
          </ac:spMkLst>
        </pc:spChg>
        <pc:spChg chg="add del mod topLvl">
          <ac:chgData name="Bastian Berle" userId="f88bcbce2107ab26" providerId="LiveId" clId="{F0C2C3AA-D1F7-4281-BBE9-4E0089C59849}" dt="2022-06-30T23:12:53.930" v="295" actId="478"/>
          <ac:spMkLst>
            <pc:docMk/>
            <pc:sldMk cId="0" sldId="259"/>
            <ac:spMk id="14" creationId="{30CB1DF3-E55F-AA1E-D36A-C2A1694D7642}"/>
          </ac:spMkLst>
        </pc:spChg>
        <pc:spChg chg="add del mod topLvl">
          <ac:chgData name="Bastian Berle" userId="f88bcbce2107ab26" providerId="LiveId" clId="{F0C2C3AA-D1F7-4281-BBE9-4E0089C59849}" dt="2022-06-30T23:12:53.930" v="295" actId="478"/>
          <ac:spMkLst>
            <pc:docMk/>
            <pc:sldMk cId="0" sldId="259"/>
            <ac:spMk id="15" creationId="{3544C34B-5BA2-48A5-A1DC-56C93235DEDF}"/>
          </ac:spMkLst>
        </pc:spChg>
        <pc:spChg chg="add mod topLvl">
          <ac:chgData name="Bastian Berle" userId="f88bcbce2107ab26" providerId="LiveId" clId="{F0C2C3AA-D1F7-4281-BBE9-4E0089C59849}" dt="2022-07-01T08:33:57.896" v="1140" actId="165"/>
          <ac:spMkLst>
            <pc:docMk/>
            <pc:sldMk cId="0" sldId="259"/>
            <ac:spMk id="16" creationId="{9F9C10EC-9167-B90D-F1BD-FFD4A25938A2}"/>
          </ac:spMkLst>
        </pc:spChg>
        <pc:spChg chg="add del mod topLvl">
          <ac:chgData name="Bastian Berle" userId="f88bcbce2107ab26" providerId="LiveId" clId="{F0C2C3AA-D1F7-4281-BBE9-4E0089C59849}" dt="2022-07-01T08:33:57.896" v="1140" actId="165"/>
          <ac:spMkLst>
            <pc:docMk/>
            <pc:sldMk cId="0" sldId="259"/>
            <ac:spMk id="17" creationId="{E353011E-24F8-A435-3C39-00D3BD58D86E}"/>
          </ac:spMkLst>
        </pc:spChg>
        <pc:spChg chg="add mod topLvl">
          <ac:chgData name="Bastian Berle" userId="f88bcbce2107ab26" providerId="LiveId" clId="{F0C2C3AA-D1F7-4281-BBE9-4E0089C59849}" dt="2022-07-01T08:33:57.896" v="1140" actId="165"/>
          <ac:spMkLst>
            <pc:docMk/>
            <pc:sldMk cId="0" sldId="259"/>
            <ac:spMk id="18" creationId="{2B0D0952-3AF2-3F03-1EF8-90A071FE3136}"/>
          </ac:spMkLst>
        </pc:spChg>
        <pc:spChg chg="add mod topLvl">
          <ac:chgData name="Bastian Berle" userId="f88bcbce2107ab26" providerId="LiveId" clId="{F0C2C3AA-D1F7-4281-BBE9-4E0089C59849}" dt="2022-07-01T08:33:57.896" v="1140" actId="165"/>
          <ac:spMkLst>
            <pc:docMk/>
            <pc:sldMk cId="0" sldId="259"/>
            <ac:spMk id="19" creationId="{EC1548BC-2F92-0B0D-C268-4B9AAF3823C4}"/>
          </ac:spMkLst>
        </pc:spChg>
        <pc:spChg chg="add mod topLvl">
          <ac:chgData name="Bastian Berle" userId="f88bcbce2107ab26" providerId="LiveId" clId="{F0C2C3AA-D1F7-4281-BBE9-4E0089C59849}" dt="2022-07-01T08:33:57.896" v="1140" actId="165"/>
          <ac:spMkLst>
            <pc:docMk/>
            <pc:sldMk cId="0" sldId="259"/>
            <ac:spMk id="20" creationId="{E593583A-F55D-E236-9075-E60694C0AB02}"/>
          </ac:spMkLst>
        </pc:spChg>
        <pc:spChg chg="add mod topLvl">
          <ac:chgData name="Bastian Berle" userId="f88bcbce2107ab26" providerId="LiveId" clId="{F0C2C3AA-D1F7-4281-BBE9-4E0089C59849}" dt="2022-07-01T08:33:57.896" v="1140" actId="165"/>
          <ac:spMkLst>
            <pc:docMk/>
            <pc:sldMk cId="0" sldId="259"/>
            <ac:spMk id="21" creationId="{8B18F6A8-3501-1301-9BC4-8E0C7E58B158}"/>
          </ac:spMkLst>
        </pc:spChg>
        <pc:spChg chg="add del mod ord topLvl">
          <ac:chgData name="Bastian Berle" userId="f88bcbce2107ab26" providerId="LiveId" clId="{F0C2C3AA-D1F7-4281-BBE9-4E0089C59849}" dt="2022-07-01T08:34:57.346" v="1255" actId="14100"/>
          <ac:spMkLst>
            <pc:docMk/>
            <pc:sldMk cId="0" sldId="259"/>
            <ac:spMk id="22" creationId="{69F4C861-0EF7-DEB1-FBFB-C7875DC31840}"/>
          </ac:spMkLst>
        </pc:spChg>
        <pc:spChg chg="add del mod topLvl">
          <ac:chgData name="Bastian Berle" userId="f88bcbce2107ab26" providerId="LiveId" clId="{F0C2C3AA-D1F7-4281-BBE9-4E0089C59849}" dt="2022-07-01T08:33:57.896" v="1140" actId="165"/>
          <ac:spMkLst>
            <pc:docMk/>
            <pc:sldMk cId="0" sldId="259"/>
            <ac:spMk id="47" creationId="{3AA2A95E-D706-86BF-2E9D-CEE20FF41458}"/>
          </ac:spMkLst>
        </pc:spChg>
        <pc:spChg chg="add del mod topLvl">
          <ac:chgData name="Bastian Berle" userId="f88bcbce2107ab26" providerId="LiveId" clId="{F0C2C3AA-D1F7-4281-BBE9-4E0089C59849}" dt="2022-07-01T08:34:52.868" v="1254" actId="478"/>
          <ac:spMkLst>
            <pc:docMk/>
            <pc:sldMk cId="0" sldId="259"/>
            <ac:spMk id="48" creationId="{76CD2083-48D0-E118-89BE-867F74B25E5D}"/>
          </ac:spMkLst>
        </pc:spChg>
        <pc:spChg chg="add del mod">
          <ac:chgData name="Bastian Berle" userId="f88bcbce2107ab26" providerId="LiveId" clId="{F0C2C3AA-D1F7-4281-BBE9-4E0089C59849}" dt="2022-07-01T08:53:42.575" v="1366" actId="478"/>
          <ac:spMkLst>
            <pc:docMk/>
            <pc:sldMk cId="0" sldId="259"/>
            <ac:spMk id="55" creationId="{8F6E776F-D2E3-51C7-2ADA-47AA7D7925FC}"/>
          </ac:spMkLst>
        </pc:spChg>
        <pc:spChg chg="add mod">
          <ac:chgData name="Bastian Berle" userId="f88bcbce2107ab26" providerId="LiveId" clId="{F0C2C3AA-D1F7-4281-BBE9-4E0089C59849}" dt="2022-07-01T08:53:15.166" v="1363" actId="3064"/>
          <ac:spMkLst>
            <pc:docMk/>
            <pc:sldMk cId="0" sldId="259"/>
            <ac:spMk id="59" creationId="{2A51DC74-C598-CE53-BCE4-5CA38E3B8D2C}"/>
          </ac:spMkLst>
        </pc:spChg>
        <pc:spChg chg="add mod">
          <ac:chgData name="Bastian Berle" userId="f88bcbce2107ab26" providerId="LiveId" clId="{F0C2C3AA-D1F7-4281-BBE9-4E0089C59849}" dt="2022-07-10T14:13:32.956" v="11515" actId="1076"/>
          <ac:spMkLst>
            <pc:docMk/>
            <pc:sldMk cId="0" sldId="259"/>
            <ac:spMk id="65" creationId="{8B74D743-CB8A-89A4-F6BA-D6E89072CC99}"/>
          </ac:spMkLst>
        </pc:spChg>
        <pc:spChg chg="add mod">
          <ac:chgData name="Bastian Berle" userId="f88bcbce2107ab26" providerId="LiveId" clId="{F0C2C3AA-D1F7-4281-BBE9-4E0089C59849}" dt="2022-07-04T07:34:30.039" v="5609" actId="164"/>
          <ac:spMkLst>
            <pc:docMk/>
            <pc:sldMk cId="0" sldId="259"/>
            <ac:spMk id="66" creationId="{0AD9FE4C-6A3D-EBE6-28DB-43F8E085BD3F}"/>
          </ac:spMkLst>
        </pc:spChg>
        <pc:spChg chg="add mod">
          <ac:chgData name="Bastian Berle" userId="f88bcbce2107ab26" providerId="LiveId" clId="{F0C2C3AA-D1F7-4281-BBE9-4E0089C59849}" dt="2022-07-04T07:34:30.039" v="5609" actId="164"/>
          <ac:spMkLst>
            <pc:docMk/>
            <pc:sldMk cId="0" sldId="259"/>
            <ac:spMk id="67" creationId="{85C5C150-C454-212A-9AAB-6E3D2ED6A0B3}"/>
          </ac:spMkLst>
        </pc:spChg>
        <pc:spChg chg="add mod">
          <ac:chgData name="Bastian Berle" userId="f88bcbce2107ab26" providerId="LiveId" clId="{F0C2C3AA-D1F7-4281-BBE9-4E0089C59849}" dt="2022-07-04T07:34:30.039" v="5609" actId="164"/>
          <ac:spMkLst>
            <pc:docMk/>
            <pc:sldMk cId="0" sldId="259"/>
            <ac:spMk id="68" creationId="{DA3823E4-8BD2-A5A6-F900-9F85E1AF89C3}"/>
          </ac:spMkLst>
        </pc:spChg>
        <pc:spChg chg="add del mod">
          <ac:chgData name="Bastian Berle" userId="f88bcbce2107ab26" providerId="LiveId" clId="{F0C2C3AA-D1F7-4281-BBE9-4E0089C59849}" dt="2022-07-01T08:53:42.575" v="1366" actId="478"/>
          <ac:spMkLst>
            <pc:docMk/>
            <pc:sldMk cId="0" sldId="259"/>
            <ac:spMk id="69" creationId="{037CAFEB-D3FB-CD1C-7BF4-AD80D6900ABB}"/>
          </ac:spMkLst>
        </pc:spChg>
        <pc:spChg chg="add mod">
          <ac:chgData name="Bastian Berle" userId="f88bcbce2107ab26" providerId="LiveId" clId="{F0C2C3AA-D1F7-4281-BBE9-4E0089C59849}" dt="2022-07-04T07:34:30.039" v="5609" actId="164"/>
          <ac:spMkLst>
            <pc:docMk/>
            <pc:sldMk cId="0" sldId="259"/>
            <ac:spMk id="69" creationId="{F394B8F4-ABD1-304E-BEDD-905C59CEBD4E}"/>
          </ac:spMkLst>
        </pc:spChg>
        <pc:spChg chg="add del mod">
          <ac:chgData name="Bastian Berle" userId="f88bcbce2107ab26" providerId="LiveId" clId="{F0C2C3AA-D1F7-4281-BBE9-4E0089C59849}" dt="2022-07-01T08:53:42.575" v="1366" actId="478"/>
          <ac:spMkLst>
            <pc:docMk/>
            <pc:sldMk cId="0" sldId="259"/>
            <ac:spMk id="70" creationId="{03944F85-AE0C-63B2-4F17-7C05E38A3BE6}"/>
          </ac:spMkLst>
        </pc:spChg>
        <pc:spChg chg="add mod">
          <ac:chgData name="Bastian Berle" userId="f88bcbce2107ab26" providerId="LiveId" clId="{F0C2C3AA-D1F7-4281-BBE9-4E0089C59849}" dt="2022-07-04T07:34:30.039" v="5609" actId="164"/>
          <ac:spMkLst>
            <pc:docMk/>
            <pc:sldMk cId="0" sldId="259"/>
            <ac:spMk id="70" creationId="{A764A05D-975B-515B-5B90-5FED1A6DFC8D}"/>
          </ac:spMkLst>
        </pc:spChg>
        <pc:spChg chg="add del mod">
          <ac:chgData name="Bastian Berle" userId="f88bcbce2107ab26" providerId="LiveId" clId="{F0C2C3AA-D1F7-4281-BBE9-4E0089C59849}" dt="2022-07-01T08:53:42.575" v="1366" actId="478"/>
          <ac:spMkLst>
            <pc:docMk/>
            <pc:sldMk cId="0" sldId="259"/>
            <ac:spMk id="71" creationId="{593FBF6F-E8EA-1BC6-23E1-A6851EACFD1B}"/>
          </ac:spMkLst>
        </pc:spChg>
        <pc:spChg chg="add mod">
          <ac:chgData name="Bastian Berle" userId="f88bcbce2107ab26" providerId="LiveId" clId="{F0C2C3AA-D1F7-4281-BBE9-4E0089C59849}" dt="2022-07-09T11:51:35.224" v="10753" actId="113"/>
          <ac:spMkLst>
            <pc:docMk/>
            <pc:sldMk cId="0" sldId="259"/>
            <ac:spMk id="75" creationId="{A22CEB3A-9E49-E5E1-E2D6-78FA5292DF94}"/>
          </ac:spMkLst>
        </pc:spChg>
        <pc:spChg chg="add del mod">
          <ac:chgData name="Bastian Berle" userId="f88bcbce2107ab26" providerId="LiveId" clId="{F0C2C3AA-D1F7-4281-BBE9-4E0089C59849}" dt="2022-07-01T09:09:24.943" v="1517" actId="478"/>
          <ac:spMkLst>
            <pc:docMk/>
            <pc:sldMk cId="0" sldId="259"/>
            <ac:spMk id="76" creationId="{42E0AE03-18F5-FA14-AFDE-F0AA58232EEA}"/>
          </ac:spMkLst>
        </pc:spChg>
        <pc:spChg chg="del mod">
          <ac:chgData name="Bastian Berle" userId="f88bcbce2107ab26" providerId="LiveId" clId="{F0C2C3AA-D1F7-4281-BBE9-4E0089C59849}" dt="2022-06-30T22:59:41.041" v="89" actId="478"/>
          <ac:spMkLst>
            <pc:docMk/>
            <pc:sldMk cId="0" sldId="259"/>
            <ac:spMk id="78" creationId="{00000000-0000-0000-0000-000000000000}"/>
          </ac:spMkLst>
        </pc:spChg>
        <pc:spChg chg="del mod">
          <ac:chgData name="Bastian Berle" userId="f88bcbce2107ab26" providerId="LiveId" clId="{F0C2C3AA-D1F7-4281-BBE9-4E0089C59849}" dt="2022-06-30T23:11:46.014" v="290" actId="478"/>
          <ac:spMkLst>
            <pc:docMk/>
            <pc:sldMk cId="0" sldId="259"/>
            <ac:spMk id="79" creationId="{00000000-0000-0000-0000-000000000000}"/>
          </ac:spMkLst>
        </pc:spChg>
        <pc:spChg chg="del">
          <ac:chgData name="Bastian Berle" userId="f88bcbce2107ab26" providerId="LiveId" clId="{F0C2C3AA-D1F7-4281-BBE9-4E0089C59849}" dt="2022-06-30T22:52:53.352" v="4" actId="478"/>
          <ac:spMkLst>
            <pc:docMk/>
            <pc:sldMk cId="0" sldId="259"/>
            <ac:spMk id="80" creationId="{00000000-0000-0000-0000-000000000000}"/>
          </ac:spMkLst>
        </pc:spChg>
        <pc:spChg chg="del">
          <ac:chgData name="Bastian Berle" userId="f88bcbce2107ab26" providerId="LiveId" clId="{F0C2C3AA-D1F7-4281-BBE9-4E0089C59849}" dt="2022-06-30T22:52:55.526" v="5" actId="478"/>
          <ac:spMkLst>
            <pc:docMk/>
            <pc:sldMk cId="0" sldId="259"/>
            <ac:spMk id="81" creationId="{00000000-0000-0000-0000-000000000000}"/>
          </ac:spMkLst>
        </pc:spChg>
        <pc:spChg chg="del mod">
          <ac:chgData name="Bastian Berle" userId="f88bcbce2107ab26" providerId="LiveId" clId="{F0C2C3AA-D1F7-4281-BBE9-4E0089C59849}" dt="2022-06-30T23:12:25.549" v="293" actId="478"/>
          <ac:spMkLst>
            <pc:docMk/>
            <pc:sldMk cId="0" sldId="259"/>
            <ac:spMk id="82" creationId="{00000000-0000-0000-0000-000000000000}"/>
          </ac:spMkLst>
        </pc:spChg>
        <pc:spChg chg="mod">
          <ac:chgData name="Bastian Berle" userId="f88bcbce2107ab26" providerId="LiveId" clId="{F0C2C3AA-D1F7-4281-BBE9-4E0089C59849}" dt="2022-07-01T08:31:35.855" v="1062"/>
          <ac:spMkLst>
            <pc:docMk/>
            <pc:sldMk cId="0" sldId="259"/>
            <ac:spMk id="113" creationId="{19390FB5-7C7F-5CC5-E2EF-0B5DDA19D53F}"/>
          </ac:spMkLst>
        </pc:spChg>
        <pc:spChg chg="mod">
          <ac:chgData name="Bastian Berle" userId="f88bcbce2107ab26" providerId="LiveId" clId="{F0C2C3AA-D1F7-4281-BBE9-4E0089C59849}" dt="2022-07-01T08:31:35.855" v="1062"/>
          <ac:spMkLst>
            <pc:docMk/>
            <pc:sldMk cId="0" sldId="259"/>
            <ac:spMk id="114" creationId="{20C5DEB1-C0FD-62CC-81E7-990B58EA34A6}"/>
          </ac:spMkLst>
        </pc:spChg>
        <pc:spChg chg="mod">
          <ac:chgData name="Bastian Berle" userId="f88bcbce2107ab26" providerId="LiveId" clId="{F0C2C3AA-D1F7-4281-BBE9-4E0089C59849}" dt="2022-07-01T08:31:35.855" v="1062"/>
          <ac:spMkLst>
            <pc:docMk/>
            <pc:sldMk cId="0" sldId="259"/>
            <ac:spMk id="115" creationId="{C56571D0-04FE-56E3-DEE7-8D60E090DE76}"/>
          </ac:spMkLst>
        </pc:spChg>
        <pc:spChg chg="mod">
          <ac:chgData name="Bastian Berle" userId="f88bcbce2107ab26" providerId="LiveId" clId="{F0C2C3AA-D1F7-4281-BBE9-4E0089C59849}" dt="2022-07-01T08:31:35.855" v="1062"/>
          <ac:spMkLst>
            <pc:docMk/>
            <pc:sldMk cId="0" sldId="259"/>
            <ac:spMk id="116" creationId="{0D08D4B8-08F6-1501-E1DD-4C7168E4857F}"/>
          </ac:spMkLst>
        </pc:spChg>
        <pc:spChg chg="mod">
          <ac:chgData name="Bastian Berle" userId="f88bcbce2107ab26" providerId="LiveId" clId="{F0C2C3AA-D1F7-4281-BBE9-4E0089C59849}" dt="2022-07-01T08:31:35.855" v="1062"/>
          <ac:spMkLst>
            <pc:docMk/>
            <pc:sldMk cId="0" sldId="259"/>
            <ac:spMk id="117" creationId="{922B74C3-8119-739E-AC2D-CEE64D1CF54F}"/>
          </ac:spMkLst>
        </pc:spChg>
        <pc:spChg chg="mod">
          <ac:chgData name="Bastian Berle" userId="f88bcbce2107ab26" providerId="LiveId" clId="{F0C2C3AA-D1F7-4281-BBE9-4E0089C59849}" dt="2022-07-01T08:31:35.855" v="1062"/>
          <ac:spMkLst>
            <pc:docMk/>
            <pc:sldMk cId="0" sldId="259"/>
            <ac:spMk id="118" creationId="{A6A72D04-5731-F372-9A25-6D9667539DD0}"/>
          </ac:spMkLst>
        </pc:spChg>
        <pc:spChg chg="mod">
          <ac:chgData name="Bastian Berle" userId="f88bcbce2107ab26" providerId="LiveId" clId="{F0C2C3AA-D1F7-4281-BBE9-4E0089C59849}" dt="2022-07-01T08:31:35.855" v="1062"/>
          <ac:spMkLst>
            <pc:docMk/>
            <pc:sldMk cId="0" sldId="259"/>
            <ac:spMk id="119" creationId="{0E17316F-D562-CABF-C45E-4EFA9F47C541}"/>
          </ac:spMkLst>
        </pc:spChg>
        <pc:spChg chg="mod">
          <ac:chgData name="Bastian Berle" userId="f88bcbce2107ab26" providerId="LiveId" clId="{F0C2C3AA-D1F7-4281-BBE9-4E0089C59849}" dt="2022-07-01T08:31:35.855" v="1062"/>
          <ac:spMkLst>
            <pc:docMk/>
            <pc:sldMk cId="0" sldId="259"/>
            <ac:spMk id="120" creationId="{5FA22CE9-81AD-97FC-34FD-3CE4315D2F4F}"/>
          </ac:spMkLst>
        </pc:spChg>
        <pc:spChg chg="mod">
          <ac:chgData name="Bastian Berle" userId="f88bcbce2107ab26" providerId="LiveId" clId="{F0C2C3AA-D1F7-4281-BBE9-4E0089C59849}" dt="2022-07-01T08:31:35.855" v="1062"/>
          <ac:spMkLst>
            <pc:docMk/>
            <pc:sldMk cId="0" sldId="259"/>
            <ac:spMk id="122" creationId="{95A51EB7-3C1E-0A95-CEBC-FB4825B2310B}"/>
          </ac:spMkLst>
        </pc:spChg>
        <pc:spChg chg="mod">
          <ac:chgData name="Bastian Berle" userId="f88bcbce2107ab26" providerId="LiveId" clId="{F0C2C3AA-D1F7-4281-BBE9-4E0089C59849}" dt="2022-07-01T08:31:35.855" v="1062"/>
          <ac:spMkLst>
            <pc:docMk/>
            <pc:sldMk cId="0" sldId="259"/>
            <ac:spMk id="123" creationId="{E471043F-F424-80D2-F2E5-95C651E12F55}"/>
          </ac:spMkLst>
        </pc:spChg>
        <pc:spChg chg="mod">
          <ac:chgData name="Bastian Berle" userId="f88bcbce2107ab26" providerId="LiveId" clId="{F0C2C3AA-D1F7-4281-BBE9-4E0089C59849}" dt="2022-07-01T08:31:35.855" v="1062"/>
          <ac:spMkLst>
            <pc:docMk/>
            <pc:sldMk cId="0" sldId="259"/>
            <ac:spMk id="124" creationId="{22CE34D8-6D25-619A-0E46-EF4F1FE7BCAF}"/>
          </ac:spMkLst>
        </pc:spChg>
        <pc:spChg chg="add mod ord">
          <ac:chgData name="Bastian Berle" userId="f88bcbce2107ab26" providerId="LiveId" clId="{F0C2C3AA-D1F7-4281-BBE9-4E0089C59849}" dt="2022-07-01T08:53:15.166" v="1363" actId="3064"/>
          <ac:spMkLst>
            <pc:docMk/>
            <pc:sldMk cId="0" sldId="259"/>
            <ac:spMk id="145" creationId="{13F627EF-35DD-799D-39EA-7310C13DAB2E}"/>
          </ac:spMkLst>
        </pc:spChg>
        <pc:spChg chg="add mod">
          <ac:chgData name="Bastian Berle" userId="f88bcbce2107ab26" providerId="LiveId" clId="{F0C2C3AA-D1F7-4281-BBE9-4E0089C59849}" dt="2022-07-01T08:54:36.112" v="1371" actId="14100"/>
          <ac:spMkLst>
            <pc:docMk/>
            <pc:sldMk cId="0" sldId="259"/>
            <ac:spMk id="148" creationId="{E0971894-0F93-7B75-296D-E59D172E3AF3}"/>
          </ac:spMkLst>
        </pc:spChg>
        <pc:spChg chg="add mod">
          <ac:chgData name="Bastian Berle" userId="f88bcbce2107ab26" providerId="LiveId" clId="{F0C2C3AA-D1F7-4281-BBE9-4E0089C59849}" dt="2022-07-09T11:56:22.809" v="10754" actId="14100"/>
          <ac:spMkLst>
            <pc:docMk/>
            <pc:sldMk cId="0" sldId="259"/>
            <ac:spMk id="149" creationId="{747E0299-9020-78FA-164E-5F7B785555DC}"/>
          </ac:spMkLst>
        </pc:spChg>
        <pc:grpChg chg="add del mod">
          <ac:chgData name="Bastian Berle" userId="f88bcbce2107ab26" providerId="LiveId" clId="{F0C2C3AA-D1F7-4281-BBE9-4E0089C59849}" dt="2022-07-04T07:34:31.455" v="5610" actId="21"/>
          <ac:grpSpMkLst>
            <pc:docMk/>
            <pc:sldMk cId="0" sldId="259"/>
            <ac:grpSpMk id="5" creationId="{4804DBFC-D97B-1EC7-88EE-2A72A78CE0F6}"/>
          </ac:grpSpMkLst>
        </pc:grpChg>
        <pc:grpChg chg="add del mod topLvl">
          <ac:chgData name="Bastian Berle" userId="f88bcbce2107ab26" providerId="LiveId" clId="{F0C2C3AA-D1F7-4281-BBE9-4E0089C59849}" dt="2022-07-01T08:33:57.896" v="1140" actId="165"/>
          <ac:grpSpMkLst>
            <pc:docMk/>
            <pc:sldMk cId="0" sldId="259"/>
            <ac:grpSpMk id="6" creationId="{875925FA-6C07-425F-38E7-282FF6E2699F}"/>
          </ac:grpSpMkLst>
        </pc:grpChg>
        <pc:grpChg chg="add del mod">
          <ac:chgData name="Bastian Berle" userId="f88bcbce2107ab26" providerId="LiveId" clId="{F0C2C3AA-D1F7-4281-BBE9-4E0089C59849}" dt="2022-06-30T23:07:56.700" v="172" actId="165"/>
          <ac:grpSpMkLst>
            <pc:docMk/>
            <pc:sldMk cId="0" sldId="259"/>
            <ac:grpSpMk id="24" creationId="{356EA746-A86C-A834-4FE9-D4CE63558689}"/>
          </ac:grpSpMkLst>
        </pc:grpChg>
        <pc:grpChg chg="add del mod">
          <ac:chgData name="Bastian Berle" userId="f88bcbce2107ab26" providerId="LiveId" clId="{F0C2C3AA-D1F7-4281-BBE9-4E0089C59849}" dt="2022-06-30T23:10:09.634" v="272" actId="165"/>
          <ac:grpSpMkLst>
            <pc:docMk/>
            <pc:sldMk cId="0" sldId="259"/>
            <ac:grpSpMk id="25" creationId="{90DB4808-EB0E-3A6E-5A98-F5C964BD7F8F}"/>
          </ac:grpSpMkLst>
        </pc:grpChg>
        <pc:grpChg chg="add del mod">
          <ac:chgData name="Bastian Berle" userId="f88bcbce2107ab26" providerId="LiveId" clId="{F0C2C3AA-D1F7-4281-BBE9-4E0089C59849}" dt="2022-06-30T23:12:48.082" v="294" actId="165"/>
          <ac:grpSpMkLst>
            <pc:docMk/>
            <pc:sldMk cId="0" sldId="259"/>
            <ac:grpSpMk id="26" creationId="{1FE14B1B-A493-B1F3-0079-5A8DEC295359}"/>
          </ac:grpSpMkLst>
        </pc:grpChg>
        <pc:grpChg chg="add del mod">
          <ac:chgData name="Bastian Berle" userId="f88bcbce2107ab26" providerId="LiveId" clId="{F0C2C3AA-D1F7-4281-BBE9-4E0089C59849}" dt="2022-07-01T07:17:26.812" v="462" actId="165"/>
          <ac:grpSpMkLst>
            <pc:docMk/>
            <pc:sldMk cId="0" sldId="259"/>
            <ac:grpSpMk id="56" creationId="{1A0A2B36-B8F7-BE83-DC30-860AA9C3766A}"/>
          </ac:grpSpMkLst>
        </pc:grpChg>
        <pc:grpChg chg="add del mod">
          <ac:chgData name="Bastian Berle" userId="f88bcbce2107ab26" providerId="LiveId" clId="{F0C2C3AA-D1F7-4281-BBE9-4E0089C59849}" dt="2022-07-01T08:30:49.809" v="1029" actId="165"/>
          <ac:grpSpMkLst>
            <pc:docMk/>
            <pc:sldMk cId="0" sldId="259"/>
            <ac:grpSpMk id="58" creationId="{0FDA3047-378D-3E2A-DFA1-7F0B02E3D155}"/>
          </ac:grpSpMkLst>
        </pc:grpChg>
        <pc:grpChg chg="add mod">
          <ac:chgData name="Bastian Berle" userId="f88bcbce2107ab26" providerId="LiveId" clId="{F0C2C3AA-D1F7-4281-BBE9-4E0089C59849}" dt="2022-07-01T08:38:06.360" v="1287" actId="164"/>
          <ac:grpSpMkLst>
            <pc:docMk/>
            <pc:sldMk cId="0" sldId="259"/>
            <ac:grpSpMk id="99" creationId="{BCC27232-92A9-C895-30A1-F5B9747230C0}"/>
          </ac:grpSpMkLst>
        </pc:grpChg>
        <pc:grpChg chg="add mod ord">
          <ac:chgData name="Bastian Berle" userId="f88bcbce2107ab26" providerId="LiveId" clId="{F0C2C3AA-D1F7-4281-BBE9-4E0089C59849}" dt="2022-07-01T08:36:56.272" v="1275" actId="166"/>
          <ac:grpSpMkLst>
            <pc:docMk/>
            <pc:sldMk cId="0" sldId="259"/>
            <ac:grpSpMk id="111" creationId="{1BD17660-338A-3301-2FD2-5FFD55A0271B}"/>
          </ac:grpSpMkLst>
        </pc:grpChg>
        <pc:grpChg chg="mod">
          <ac:chgData name="Bastian Berle" userId="f88bcbce2107ab26" providerId="LiveId" clId="{F0C2C3AA-D1F7-4281-BBE9-4E0089C59849}" dt="2022-07-01T08:31:35.855" v="1062"/>
          <ac:grpSpMkLst>
            <pc:docMk/>
            <pc:sldMk cId="0" sldId="259"/>
            <ac:grpSpMk id="112" creationId="{90A0CC6F-5874-6944-A434-86091AE0B5FB}"/>
          </ac:grpSpMkLst>
        </pc:grpChg>
        <pc:grpChg chg="mod">
          <ac:chgData name="Bastian Berle" userId="f88bcbce2107ab26" providerId="LiveId" clId="{F0C2C3AA-D1F7-4281-BBE9-4E0089C59849}" dt="2022-07-01T08:31:35.855" v="1062"/>
          <ac:grpSpMkLst>
            <pc:docMk/>
            <pc:sldMk cId="0" sldId="259"/>
            <ac:grpSpMk id="121" creationId="{3F519E27-C0EF-9CEF-2121-6D4158D78B22}"/>
          </ac:grpSpMkLst>
        </pc:grpChg>
        <pc:grpChg chg="add del mod">
          <ac:chgData name="Bastian Berle" userId="f88bcbce2107ab26" providerId="LiveId" clId="{F0C2C3AA-D1F7-4281-BBE9-4E0089C59849}" dt="2022-07-01T08:35:02.944" v="1256" actId="1076"/>
          <ac:grpSpMkLst>
            <pc:docMk/>
            <pc:sldMk cId="0" sldId="259"/>
            <ac:grpSpMk id="1029" creationId="{BAD01D6C-2E9C-33F9-58B5-E37DBF4DCA9E}"/>
          </ac:grpSpMkLst>
        </pc:grpChg>
        <pc:grpChg chg="add mod">
          <ac:chgData name="Bastian Berle" userId="f88bcbce2107ab26" providerId="LiveId" clId="{F0C2C3AA-D1F7-4281-BBE9-4E0089C59849}" dt="2022-07-01T08:33:54.346" v="1135" actId="164"/>
          <ac:grpSpMkLst>
            <pc:docMk/>
            <pc:sldMk cId="0" sldId="259"/>
            <ac:grpSpMk id="1047" creationId="{20BE3448-F99E-F65B-D649-C522418AA344}"/>
          </ac:grpSpMkLst>
        </pc:grpChg>
        <pc:picChg chg="add mod topLvl">
          <ac:chgData name="Bastian Berle" userId="f88bcbce2107ab26" providerId="LiveId" clId="{F0C2C3AA-D1F7-4281-BBE9-4E0089C59849}" dt="2022-07-01T08:37:37.985" v="1276" actId="554"/>
          <ac:picMkLst>
            <pc:docMk/>
            <pc:sldMk cId="0" sldId="259"/>
            <ac:picMk id="3" creationId="{73AE8D02-ED30-A2BC-F699-CFDD17CAE427}"/>
          </ac:picMkLst>
        </pc:picChg>
        <pc:picChg chg="add mod topLvl">
          <ac:chgData name="Bastian Berle" userId="f88bcbce2107ab26" providerId="LiveId" clId="{F0C2C3AA-D1F7-4281-BBE9-4E0089C59849}" dt="2022-07-01T08:37:37.985" v="1276" actId="554"/>
          <ac:picMkLst>
            <pc:docMk/>
            <pc:sldMk cId="0" sldId="259"/>
            <ac:picMk id="10" creationId="{8090811B-323E-FF44-8D05-7D707528D07D}"/>
          </ac:picMkLst>
        </pc:picChg>
        <pc:picChg chg="add mod topLvl">
          <ac:chgData name="Bastian Berle" userId="f88bcbce2107ab26" providerId="LiveId" clId="{F0C2C3AA-D1F7-4281-BBE9-4E0089C59849}" dt="2022-07-01T08:30:49.809" v="1029" actId="165"/>
          <ac:picMkLst>
            <pc:docMk/>
            <pc:sldMk cId="0" sldId="259"/>
            <ac:picMk id="37" creationId="{E0D20BE5-F9E2-9E38-8156-2D66185E3C0D}"/>
          </ac:picMkLst>
        </pc:picChg>
        <pc:picChg chg="add mod topLvl">
          <ac:chgData name="Bastian Berle" userId="f88bcbce2107ab26" providerId="LiveId" clId="{F0C2C3AA-D1F7-4281-BBE9-4E0089C59849}" dt="2022-07-01T08:30:49.809" v="1029" actId="165"/>
          <ac:picMkLst>
            <pc:docMk/>
            <pc:sldMk cId="0" sldId="259"/>
            <ac:picMk id="38" creationId="{3523246B-1A1E-E18F-1C26-2A1B8A8C2AAA}"/>
          </ac:picMkLst>
        </pc:picChg>
        <pc:picChg chg="add mod topLvl">
          <ac:chgData name="Bastian Berle" userId="f88bcbce2107ab26" providerId="LiveId" clId="{F0C2C3AA-D1F7-4281-BBE9-4E0089C59849}" dt="2022-07-01T08:30:49.809" v="1029" actId="165"/>
          <ac:picMkLst>
            <pc:docMk/>
            <pc:sldMk cId="0" sldId="259"/>
            <ac:picMk id="39" creationId="{98DA691C-DC52-73D9-477C-D4E76506AF3E}"/>
          </ac:picMkLst>
        </pc:picChg>
        <pc:picChg chg="add mod topLvl">
          <ac:chgData name="Bastian Berle" userId="f88bcbce2107ab26" providerId="LiveId" clId="{F0C2C3AA-D1F7-4281-BBE9-4E0089C59849}" dt="2022-07-01T08:30:49.809" v="1029" actId="165"/>
          <ac:picMkLst>
            <pc:docMk/>
            <pc:sldMk cId="0" sldId="259"/>
            <ac:picMk id="40" creationId="{18D30BC0-4343-9851-EE79-D395E3570DF5}"/>
          </ac:picMkLst>
        </pc:picChg>
        <pc:picChg chg="add mod topLvl">
          <ac:chgData name="Bastian Berle" userId="f88bcbce2107ab26" providerId="LiveId" clId="{F0C2C3AA-D1F7-4281-BBE9-4E0089C59849}" dt="2022-07-01T08:30:49.809" v="1029" actId="165"/>
          <ac:picMkLst>
            <pc:docMk/>
            <pc:sldMk cId="0" sldId="259"/>
            <ac:picMk id="41" creationId="{E2E6ADBC-67AD-6C63-EABD-E009122EB945}"/>
          </ac:picMkLst>
        </pc:picChg>
        <pc:picChg chg="add mod topLvl">
          <ac:chgData name="Bastian Berle" userId="f88bcbce2107ab26" providerId="LiveId" clId="{F0C2C3AA-D1F7-4281-BBE9-4E0089C59849}" dt="2022-07-01T08:30:49.809" v="1029" actId="165"/>
          <ac:picMkLst>
            <pc:docMk/>
            <pc:sldMk cId="0" sldId="259"/>
            <ac:picMk id="44" creationId="{65636AA5-7B8A-E1AC-A251-6DD67F7DCAE6}"/>
          </ac:picMkLst>
        </pc:picChg>
        <pc:picChg chg="add mod topLvl">
          <ac:chgData name="Bastian Berle" userId="f88bcbce2107ab26" providerId="LiveId" clId="{F0C2C3AA-D1F7-4281-BBE9-4E0089C59849}" dt="2022-07-01T08:30:49.809" v="1029" actId="165"/>
          <ac:picMkLst>
            <pc:docMk/>
            <pc:sldMk cId="0" sldId="259"/>
            <ac:picMk id="45" creationId="{4843DAC3-01B0-F3FE-142B-227C18E6767C}"/>
          </ac:picMkLst>
        </pc:picChg>
        <pc:picChg chg="add mod">
          <ac:chgData name="Bastian Berle" userId="f88bcbce2107ab26" providerId="LiveId" clId="{F0C2C3AA-D1F7-4281-BBE9-4E0089C59849}" dt="2022-06-30T23:13:29.357" v="307" actId="571"/>
          <ac:picMkLst>
            <pc:docMk/>
            <pc:sldMk cId="0" sldId="259"/>
            <ac:picMk id="66" creationId="{9ACA547C-BE90-F5A5-023C-D9D4AB7A9A73}"/>
          </ac:picMkLst>
        </pc:picChg>
        <pc:picChg chg="add mod">
          <ac:chgData name="Bastian Berle" userId="f88bcbce2107ab26" providerId="LiveId" clId="{F0C2C3AA-D1F7-4281-BBE9-4E0089C59849}" dt="2022-06-30T23:13:29.357" v="307" actId="571"/>
          <ac:picMkLst>
            <pc:docMk/>
            <pc:sldMk cId="0" sldId="259"/>
            <ac:picMk id="67" creationId="{ADA80A38-D82C-959A-CAB4-E66827DC899C}"/>
          </ac:picMkLst>
        </pc:picChg>
        <pc:picChg chg="add mod">
          <ac:chgData name="Bastian Berle" userId="f88bcbce2107ab26" providerId="LiveId" clId="{F0C2C3AA-D1F7-4281-BBE9-4E0089C59849}" dt="2022-07-01T08:46:40.363" v="1351" actId="1038"/>
          <ac:picMkLst>
            <pc:docMk/>
            <pc:sldMk cId="0" sldId="259"/>
            <ac:picMk id="85" creationId="{315686DA-CA02-A9CB-A06A-DB59D59C06C5}"/>
          </ac:picMkLst>
        </pc:picChg>
        <pc:picChg chg="add del mod">
          <ac:chgData name="Bastian Berle" userId="f88bcbce2107ab26" providerId="LiveId" clId="{F0C2C3AA-D1F7-4281-BBE9-4E0089C59849}" dt="2022-07-01T08:22:51.290" v="903" actId="21"/>
          <ac:picMkLst>
            <pc:docMk/>
            <pc:sldMk cId="0" sldId="259"/>
            <ac:picMk id="91" creationId="{9A76745A-A2FF-E14E-CDA0-4CCCE5D4328C}"/>
          </ac:picMkLst>
        </pc:picChg>
        <pc:picChg chg="add del mod">
          <ac:chgData name="Bastian Berle" userId="f88bcbce2107ab26" providerId="LiveId" clId="{F0C2C3AA-D1F7-4281-BBE9-4E0089C59849}" dt="2022-07-01T08:22:51.290" v="903" actId="21"/>
          <ac:picMkLst>
            <pc:docMk/>
            <pc:sldMk cId="0" sldId="259"/>
            <ac:picMk id="93" creationId="{FF6E30B1-90D4-2CEF-EB78-EF6F58B246A0}"/>
          </ac:picMkLst>
        </pc:picChg>
        <pc:picChg chg="add del mod">
          <ac:chgData name="Bastian Berle" userId="f88bcbce2107ab26" providerId="LiveId" clId="{F0C2C3AA-D1F7-4281-BBE9-4E0089C59849}" dt="2022-07-01T08:22:51.290" v="903" actId="21"/>
          <ac:picMkLst>
            <pc:docMk/>
            <pc:sldMk cId="0" sldId="259"/>
            <ac:picMk id="95" creationId="{BB3F40D8-F9D2-8B9B-BF78-1E26A18E5035}"/>
          </ac:picMkLst>
        </pc:picChg>
        <pc:picChg chg="add del mod">
          <ac:chgData name="Bastian Berle" userId="f88bcbce2107ab26" providerId="LiveId" clId="{F0C2C3AA-D1F7-4281-BBE9-4E0089C59849}" dt="2022-07-01T08:22:51.290" v="903" actId="21"/>
          <ac:picMkLst>
            <pc:docMk/>
            <pc:sldMk cId="0" sldId="259"/>
            <ac:picMk id="1025" creationId="{22ED81D4-ED0B-A530-71E0-506240ED60E2}"/>
          </ac:picMkLst>
        </pc:picChg>
        <pc:picChg chg="add mod topLvl">
          <ac:chgData name="Bastian Berle" userId="f88bcbce2107ab26" providerId="LiveId" clId="{F0C2C3AA-D1F7-4281-BBE9-4E0089C59849}" dt="2022-07-01T08:30:49.809" v="1029" actId="165"/>
          <ac:picMkLst>
            <pc:docMk/>
            <pc:sldMk cId="0" sldId="259"/>
            <ac:picMk id="1026" creationId="{316FA86B-76B3-CC31-B8B7-338E58F91FC0}"/>
          </ac:picMkLst>
        </pc:picChg>
        <pc:picChg chg="add del mod topLvl">
          <ac:chgData name="Bastian Berle" userId="f88bcbce2107ab26" providerId="LiveId" clId="{F0C2C3AA-D1F7-4281-BBE9-4E0089C59849}" dt="2022-07-01T08:30:49.809" v="1029" actId="165"/>
          <ac:picMkLst>
            <pc:docMk/>
            <pc:sldMk cId="0" sldId="259"/>
            <ac:picMk id="1028" creationId="{EC7D6873-5644-4A99-6E02-B950EF253D1F}"/>
          </ac:picMkLst>
        </pc:picChg>
        <pc:picChg chg="add mod">
          <ac:chgData name="Bastian Berle" userId="f88bcbce2107ab26" providerId="LiveId" clId="{F0C2C3AA-D1F7-4281-BBE9-4E0089C59849}" dt="2022-07-01T08:46:40.363" v="1351" actId="1038"/>
          <ac:picMkLst>
            <pc:docMk/>
            <pc:sldMk cId="0" sldId="259"/>
            <ac:picMk id="1030" creationId="{B4BD2590-B461-1D7D-8FF9-BF2F5E922812}"/>
          </ac:picMkLst>
        </pc:picChg>
        <pc:picChg chg="add mod">
          <ac:chgData name="Bastian Berle" userId="f88bcbce2107ab26" providerId="LiveId" clId="{F0C2C3AA-D1F7-4281-BBE9-4E0089C59849}" dt="2022-07-01T08:46:40.363" v="1351" actId="1038"/>
          <ac:picMkLst>
            <pc:docMk/>
            <pc:sldMk cId="0" sldId="259"/>
            <ac:picMk id="1032" creationId="{90B48096-9F8F-A067-323B-F718F534A588}"/>
          </ac:picMkLst>
        </pc:picChg>
        <pc:picChg chg="add del mod">
          <ac:chgData name="Bastian Berle" userId="f88bcbce2107ab26" providerId="LiveId" clId="{F0C2C3AA-D1F7-4281-BBE9-4E0089C59849}" dt="2022-07-01T08:23:00.002" v="908" actId="21"/>
          <ac:picMkLst>
            <pc:docMk/>
            <pc:sldMk cId="0" sldId="259"/>
            <ac:picMk id="1034" creationId="{8FD0FC32-B934-0E90-80C9-F2C41B8E5D19}"/>
          </ac:picMkLst>
        </pc:picChg>
        <pc:cxnChg chg="add mod topLvl">
          <ac:chgData name="Bastian Berle" userId="f88bcbce2107ab26" providerId="LiveId" clId="{F0C2C3AA-D1F7-4281-BBE9-4E0089C59849}" dt="2022-07-01T08:54:08.825" v="1368" actId="692"/>
          <ac:cxnSpMkLst>
            <pc:docMk/>
            <pc:sldMk cId="0" sldId="259"/>
            <ac:cxnSpMk id="11" creationId="{E7923189-7FA7-DB4A-D951-3ADA7D75A7C1}"/>
          </ac:cxnSpMkLst>
        </pc:cxnChg>
        <pc:cxnChg chg="add mod ord topLvl">
          <ac:chgData name="Bastian Berle" userId="f88bcbce2107ab26" providerId="LiveId" clId="{F0C2C3AA-D1F7-4281-BBE9-4E0089C59849}" dt="2022-07-01T08:36:08.691" v="1266" actId="166"/>
          <ac:cxnSpMkLst>
            <pc:docMk/>
            <pc:sldMk cId="0" sldId="259"/>
            <ac:cxnSpMk id="28" creationId="{971591F9-AB31-1AA8-E8F4-0C9FC096537D}"/>
          </ac:cxnSpMkLst>
        </pc:cxnChg>
        <pc:cxnChg chg="add mod ord topLvl">
          <ac:chgData name="Bastian Berle" userId="f88bcbce2107ab26" providerId="LiveId" clId="{F0C2C3AA-D1F7-4281-BBE9-4E0089C59849}" dt="2022-07-01T08:36:14.157" v="1267" actId="166"/>
          <ac:cxnSpMkLst>
            <pc:docMk/>
            <pc:sldMk cId="0" sldId="259"/>
            <ac:cxnSpMk id="30" creationId="{E8FAC056-E696-629E-CAC2-ECB1E095AFA1}"/>
          </ac:cxnSpMkLst>
        </pc:cxnChg>
        <pc:cxnChg chg="add mod topLvl">
          <ac:chgData name="Bastian Berle" userId="f88bcbce2107ab26" providerId="LiveId" clId="{F0C2C3AA-D1F7-4281-BBE9-4E0089C59849}" dt="2022-07-01T08:53:51.917" v="1367" actId="692"/>
          <ac:cxnSpMkLst>
            <pc:docMk/>
            <pc:sldMk cId="0" sldId="259"/>
            <ac:cxnSpMk id="31" creationId="{9F800558-3AAB-F55C-251C-84CD66C8FE78}"/>
          </ac:cxnSpMkLst>
        </pc:cxnChg>
        <pc:cxnChg chg="add mod topLvl">
          <ac:chgData name="Bastian Berle" userId="f88bcbce2107ab26" providerId="LiveId" clId="{F0C2C3AA-D1F7-4281-BBE9-4E0089C59849}" dt="2022-07-01T08:53:51.917" v="1367" actId="692"/>
          <ac:cxnSpMkLst>
            <pc:docMk/>
            <pc:sldMk cId="0" sldId="259"/>
            <ac:cxnSpMk id="32" creationId="{E793D1BA-7592-11B1-1D8F-A949662A9F42}"/>
          </ac:cxnSpMkLst>
        </pc:cxnChg>
        <pc:cxnChg chg="add mod topLvl">
          <ac:chgData name="Bastian Berle" userId="f88bcbce2107ab26" providerId="LiveId" clId="{F0C2C3AA-D1F7-4281-BBE9-4E0089C59849}" dt="2022-07-01T08:54:08.825" v="1368" actId="692"/>
          <ac:cxnSpMkLst>
            <pc:docMk/>
            <pc:sldMk cId="0" sldId="259"/>
            <ac:cxnSpMk id="33" creationId="{FD2868CE-5E9A-0AD2-9446-36D0EBA52EE8}"/>
          </ac:cxnSpMkLst>
        </pc:cxnChg>
        <pc:cxnChg chg="add mod topLvl">
          <ac:chgData name="Bastian Berle" userId="f88bcbce2107ab26" providerId="LiveId" clId="{F0C2C3AA-D1F7-4281-BBE9-4E0089C59849}" dt="2022-07-01T08:54:08.825" v="1368" actId="692"/>
          <ac:cxnSpMkLst>
            <pc:docMk/>
            <pc:sldMk cId="0" sldId="259"/>
            <ac:cxnSpMk id="34" creationId="{B64A7D57-924B-8433-6BD6-F754C0A6D4F4}"/>
          </ac:cxnSpMkLst>
        </pc:cxnChg>
        <pc:cxnChg chg="add mod topLvl">
          <ac:chgData name="Bastian Berle" userId="f88bcbce2107ab26" providerId="LiveId" clId="{F0C2C3AA-D1F7-4281-BBE9-4E0089C59849}" dt="2022-07-01T08:54:08.825" v="1368" actId="692"/>
          <ac:cxnSpMkLst>
            <pc:docMk/>
            <pc:sldMk cId="0" sldId="259"/>
            <ac:cxnSpMk id="35" creationId="{176139A9-072D-B592-A4B3-9BB445097398}"/>
          </ac:cxnSpMkLst>
        </pc:cxnChg>
        <pc:cxnChg chg="add mod topLvl">
          <ac:chgData name="Bastian Berle" userId="f88bcbce2107ab26" providerId="LiveId" clId="{F0C2C3AA-D1F7-4281-BBE9-4E0089C59849}" dt="2022-07-01T08:54:08.825" v="1368" actId="692"/>
          <ac:cxnSpMkLst>
            <pc:docMk/>
            <pc:sldMk cId="0" sldId="259"/>
            <ac:cxnSpMk id="36" creationId="{C43E7D92-C8AF-7AAE-5EFF-55350B84B087}"/>
          </ac:cxnSpMkLst>
        </pc:cxnChg>
        <pc:cxnChg chg="add mod ord topLvl">
          <ac:chgData name="Bastian Berle" userId="f88bcbce2107ab26" providerId="LiveId" clId="{F0C2C3AA-D1F7-4281-BBE9-4E0089C59849}" dt="2022-07-01T08:36:19.423" v="1268" actId="166"/>
          <ac:cxnSpMkLst>
            <pc:docMk/>
            <pc:sldMk cId="0" sldId="259"/>
            <ac:cxnSpMk id="54" creationId="{1D66BAE5-B9A5-896C-83B7-4FD476F67E34}"/>
          </ac:cxnSpMkLst>
        </pc:cxnChg>
        <pc:cxnChg chg="add mod ord topLvl">
          <ac:chgData name="Bastian Berle" userId="f88bcbce2107ab26" providerId="LiveId" clId="{F0C2C3AA-D1F7-4281-BBE9-4E0089C59849}" dt="2022-07-01T08:36:19.423" v="1268" actId="166"/>
          <ac:cxnSpMkLst>
            <pc:docMk/>
            <pc:sldMk cId="0" sldId="259"/>
            <ac:cxnSpMk id="57" creationId="{332FEE73-3C65-CBF2-65DB-FA98AA66FBD4}"/>
          </ac:cxnSpMkLst>
        </pc:cxnChg>
        <pc:cxnChg chg="add mod ord topLvl">
          <ac:chgData name="Bastian Berle" userId="f88bcbce2107ab26" providerId="LiveId" clId="{F0C2C3AA-D1F7-4281-BBE9-4E0089C59849}" dt="2022-07-01T08:36:14.157" v="1267" actId="166"/>
          <ac:cxnSpMkLst>
            <pc:docMk/>
            <pc:sldMk cId="0" sldId="259"/>
            <ac:cxnSpMk id="60" creationId="{70E4B5E8-CA38-59FE-A130-00636E644903}"/>
          </ac:cxnSpMkLst>
        </pc:cxnChg>
        <pc:cxnChg chg="add mod">
          <ac:chgData name="Bastian Berle" userId="f88bcbce2107ab26" providerId="LiveId" clId="{F0C2C3AA-D1F7-4281-BBE9-4E0089C59849}" dt="2022-07-01T08:46:40.363" v="1351" actId="1038"/>
          <ac:cxnSpMkLst>
            <pc:docMk/>
            <pc:sldMk cId="0" sldId="259"/>
            <ac:cxnSpMk id="62" creationId="{880795EE-CE77-0B35-F7A0-7C4B9874E702}"/>
          </ac:cxnSpMkLst>
        </pc:cxnChg>
        <pc:cxnChg chg="add mod ord topLvl">
          <ac:chgData name="Bastian Berle" userId="f88bcbce2107ab26" providerId="LiveId" clId="{F0C2C3AA-D1F7-4281-BBE9-4E0089C59849}" dt="2022-07-01T08:36:08.691" v="1266" actId="166"/>
          <ac:cxnSpMkLst>
            <pc:docMk/>
            <pc:sldMk cId="0" sldId="259"/>
            <ac:cxnSpMk id="63" creationId="{6AF3BDAA-C32B-88DB-40BD-DC4245801944}"/>
          </ac:cxnSpMkLst>
        </pc:cxnChg>
        <pc:cxnChg chg="add mod">
          <ac:chgData name="Bastian Berle" userId="f88bcbce2107ab26" providerId="LiveId" clId="{F0C2C3AA-D1F7-4281-BBE9-4E0089C59849}" dt="2022-07-01T08:46:40.363" v="1351" actId="1038"/>
          <ac:cxnSpMkLst>
            <pc:docMk/>
            <pc:sldMk cId="0" sldId="259"/>
            <ac:cxnSpMk id="86" creationId="{157640D4-FDE8-4CFA-3165-DF234DAF47EF}"/>
          </ac:cxnSpMkLst>
        </pc:cxnChg>
        <pc:cxnChg chg="add mod">
          <ac:chgData name="Bastian Berle" userId="f88bcbce2107ab26" providerId="LiveId" clId="{F0C2C3AA-D1F7-4281-BBE9-4E0089C59849}" dt="2022-07-01T08:46:40.363" v="1351" actId="1038"/>
          <ac:cxnSpMkLst>
            <pc:docMk/>
            <pc:sldMk cId="0" sldId="259"/>
            <ac:cxnSpMk id="89" creationId="{39DF535E-BFFD-62BB-0F3D-CC851B0D3FA3}"/>
          </ac:cxnSpMkLst>
        </pc:cxnChg>
      </pc:sldChg>
      <pc:sldChg chg="del">
        <pc:chgData name="Bastian Berle" userId="f88bcbce2107ab26" providerId="LiveId" clId="{F0C2C3AA-D1F7-4281-BBE9-4E0089C59849}" dt="2022-07-01T08:55:04.491" v="1372" actId="47"/>
        <pc:sldMkLst>
          <pc:docMk/>
          <pc:sldMk cId="0" sldId="260"/>
        </pc:sldMkLst>
      </pc:sldChg>
      <pc:sldChg chg="addSp delSp modSp del mod modShow">
        <pc:chgData name="Bastian Berle" userId="f88bcbce2107ab26" providerId="LiveId" clId="{F0C2C3AA-D1F7-4281-BBE9-4E0089C59849}" dt="2022-07-09T14:09:46.541" v="11256" actId="47"/>
        <pc:sldMkLst>
          <pc:docMk/>
          <pc:sldMk cId="0" sldId="261"/>
        </pc:sldMkLst>
        <pc:spChg chg="mod">
          <ac:chgData name="Bastian Berle" userId="f88bcbce2107ab26" providerId="LiveId" clId="{F0C2C3AA-D1F7-4281-BBE9-4E0089C59849}" dt="2022-07-01T22:25:45.260" v="2688"/>
          <ac:spMkLst>
            <pc:docMk/>
            <pc:sldMk cId="0" sldId="261"/>
            <ac:spMk id="6" creationId="{78042C92-ABF9-D995-3E7B-890DC585469B}"/>
          </ac:spMkLst>
        </pc:spChg>
        <pc:spChg chg="mod">
          <ac:chgData name="Bastian Berle" userId="f88bcbce2107ab26" providerId="LiveId" clId="{F0C2C3AA-D1F7-4281-BBE9-4E0089C59849}" dt="2022-07-09T08:22:55.074" v="10666" actId="20577"/>
          <ac:spMkLst>
            <pc:docMk/>
            <pc:sldMk cId="0" sldId="261"/>
            <ac:spMk id="96" creationId="{00000000-0000-0000-0000-000000000000}"/>
          </ac:spMkLst>
        </pc:spChg>
        <pc:grpChg chg="add del mod">
          <ac:chgData name="Bastian Berle" userId="f88bcbce2107ab26" providerId="LiveId" clId="{F0C2C3AA-D1F7-4281-BBE9-4E0089C59849}" dt="2022-07-01T22:25:46.231" v="2689" actId="21"/>
          <ac:grpSpMkLst>
            <pc:docMk/>
            <pc:sldMk cId="0" sldId="261"/>
            <ac:grpSpMk id="5" creationId="{D50334F2-BC67-4FD9-632A-8393F8244F29}"/>
          </ac:grpSpMkLst>
        </pc:grpChg>
        <pc:grpChg chg="mod">
          <ac:chgData name="Bastian Berle" userId="f88bcbce2107ab26" providerId="LiveId" clId="{F0C2C3AA-D1F7-4281-BBE9-4E0089C59849}" dt="2022-07-01T22:25:45.260" v="2688"/>
          <ac:grpSpMkLst>
            <pc:docMk/>
            <pc:sldMk cId="0" sldId="261"/>
            <ac:grpSpMk id="7" creationId="{03F03F62-3F22-03F5-DB48-36FDE5737B13}"/>
          </ac:grpSpMkLst>
        </pc:grpChg>
        <pc:graphicFrameChg chg="mod">
          <ac:chgData name="Bastian Berle" userId="f88bcbce2107ab26" providerId="LiveId" clId="{F0C2C3AA-D1F7-4281-BBE9-4E0089C59849}" dt="2022-07-05T16:32:26.268" v="8985" actId="1076"/>
          <ac:graphicFrameMkLst>
            <pc:docMk/>
            <pc:sldMk cId="0" sldId="261"/>
            <ac:graphicFrameMk id="97" creationId="{00000000-0000-0000-0000-000000000000}"/>
          </ac:graphicFrameMkLst>
        </pc:graphicFrameChg>
        <pc:cxnChg chg="mod">
          <ac:chgData name="Bastian Berle" userId="f88bcbce2107ab26" providerId="LiveId" clId="{F0C2C3AA-D1F7-4281-BBE9-4E0089C59849}" dt="2022-07-01T22:25:45.260" v="2688"/>
          <ac:cxnSpMkLst>
            <pc:docMk/>
            <pc:sldMk cId="0" sldId="261"/>
            <ac:cxnSpMk id="8" creationId="{F78745D0-7510-853D-E7F6-5CACE5F718CE}"/>
          </ac:cxnSpMkLst>
        </pc:cxnChg>
        <pc:cxnChg chg="mod">
          <ac:chgData name="Bastian Berle" userId="f88bcbce2107ab26" providerId="LiveId" clId="{F0C2C3AA-D1F7-4281-BBE9-4E0089C59849}" dt="2022-07-01T22:25:45.260" v="2688"/>
          <ac:cxnSpMkLst>
            <pc:docMk/>
            <pc:sldMk cId="0" sldId="261"/>
            <ac:cxnSpMk id="9" creationId="{8AF4E62E-B5FB-A372-728D-D101D7F248F0}"/>
          </ac:cxnSpMkLst>
        </pc:cxnChg>
      </pc:sldChg>
      <pc:sldChg chg="addSp delSp modSp mod ord modShow modNotesTx">
        <pc:chgData name="Bastian Berle" userId="f88bcbce2107ab26" providerId="LiveId" clId="{F0C2C3AA-D1F7-4281-BBE9-4E0089C59849}" dt="2022-08-08T17:23:23.279" v="11664" actId="20577"/>
        <pc:sldMkLst>
          <pc:docMk/>
          <pc:sldMk cId="0" sldId="262"/>
        </pc:sldMkLst>
        <pc:spChg chg="mod">
          <ac:chgData name="Bastian Berle" userId="f88bcbce2107ab26" providerId="LiveId" clId="{F0C2C3AA-D1F7-4281-BBE9-4E0089C59849}" dt="2022-07-04T22:15:41.945" v="8381" actId="164"/>
          <ac:spMkLst>
            <pc:docMk/>
            <pc:sldMk cId="0" sldId="262"/>
            <ac:spMk id="2" creationId="{68FFB9E1-D01E-82F9-B67A-B0E364ACACE7}"/>
          </ac:spMkLst>
        </pc:spChg>
        <pc:spChg chg="add mod topLvl">
          <ac:chgData name="Bastian Berle" userId="f88bcbce2107ab26" providerId="LiveId" clId="{F0C2C3AA-D1F7-4281-BBE9-4E0089C59849}" dt="2022-07-07T09:58:23.719" v="10361" actId="164"/>
          <ac:spMkLst>
            <pc:docMk/>
            <pc:sldMk cId="0" sldId="262"/>
            <ac:spMk id="3" creationId="{700E3C4A-3298-D0C6-614A-D0314FF07953}"/>
          </ac:spMkLst>
        </pc:spChg>
        <pc:spChg chg="mod">
          <ac:chgData name="Bastian Berle" userId="f88bcbce2107ab26" providerId="LiveId" clId="{F0C2C3AA-D1F7-4281-BBE9-4E0089C59849}" dt="2022-07-04T22:15:41.945" v="8381" actId="164"/>
          <ac:spMkLst>
            <pc:docMk/>
            <pc:sldMk cId="0" sldId="262"/>
            <ac:spMk id="5" creationId="{69058E4D-DEC0-3D91-C7F2-A267177F8663}"/>
          </ac:spMkLst>
        </pc:spChg>
        <pc:spChg chg="add mod">
          <ac:chgData name="Bastian Berle" userId="f88bcbce2107ab26" providerId="LiveId" clId="{F0C2C3AA-D1F7-4281-BBE9-4E0089C59849}" dt="2022-07-09T14:09:21.262" v="11244" actId="207"/>
          <ac:spMkLst>
            <pc:docMk/>
            <pc:sldMk cId="0" sldId="262"/>
            <ac:spMk id="12" creationId="{EBBC1B17-C780-F6D2-1932-372CCB4BAC05}"/>
          </ac:spMkLst>
        </pc:spChg>
        <pc:spChg chg="add mod topLvl">
          <ac:chgData name="Bastian Berle" userId="f88bcbce2107ab26" providerId="LiveId" clId="{F0C2C3AA-D1F7-4281-BBE9-4E0089C59849}" dt="2022-07-07T09:58:21.602" v="10360" actId="164"/>
          <ac:spMkLst>
            <pc:docMk/>
            <pc:sldMk cId="0" sldId="262"/>
            <ac:spMk id="14" creationId="{C92D7F99-F3FC-9EE3-609B-3C32A9C5FE8E}"/>
          </ac:spMkLst>
        </pc:spChg>
        <pc:spChg chg="add mod topLvl">
          <ac:chgData name="Bastian Berle" userId="f88bcbce2107ab26" providerId="LiveId" clId="{F0C2C3AA-D1F7-4281-BBE9-4E0089C59849}" dt="2022-07-04T22:11:51.479" v="8240" actId="164"/>
          <ac:spMkLst>
            <pc:docMk/>
            <pc:sldMk cId="0" sldId="262"/>
            <ac:spMk id="16" creationId="{77C0E028-CB8A-6EAB-AE50-8467BB2D3FC4}"/>
          </ac:spMkLst>
        </pc:spChg>
        <pc:spChg chg="add mod topLvl">
          <ac:chgData name="Bastian Berle" userId="f88bcbce2107ab26" providerId="LiveId" clId="{F0C2C3AA-D1F7-4281-BBE9-4E0089C59849}" dt="2022-07-04T22:11:54.324" v="8242" actId="164"/>
          <ac:spMkLst>
            <pc:docMk/>
            <pc:sldMk cId="0" sldId="262"/>
            <ac:spMk id="17" creationId="{6C468215-FCF7-EC33-B70C-DB7A97E9EF65}"/>
          </ac:spMkLst>
        </pc:spChg>
        <pc:spChg chg="add mod topLvl">
          <ac:chgData name="Bastian Berle" userId="f88bcbce2107ab26" providerId="LiveId" clId="{F0C2C3AA-D1F7-4281-BBE9-4E0089C59849}" dt="2022-07-04T22:12:38.924" v="8280" actId="14100"/>
          <ac:spMkLst>
            <pc:docMk/>
            <pc:sldMk cId="0" sldId="262"/>
            <ac:spMk id="18" creationId="{986C4D27-19F6-EBEE-EE50-522D774432B3}"/>
          </ac:spMkLst>
        </pc:spChg>
        <pc:spChg chg="add del mod">
          <ac:chgData name="Bastian Berle" userId="f88bcbce2107ab26" providerId="LiveId" clId="{F0C2C3AA-D1F7-4281-BBE9-4E0089C59849}" dt="2022-07-04T22:11:02.597" v="8217" actId="478"/>
          <ac:spMkLst>
            <pc:docMk/>
            <pc:sldMk cId="0" sldId="262"/>
            <ac:spMk id="24" creationId="{440788A2-0BA0-B7BB-B127-B6E92BDA4969}"/>
          </ac:spMkLst>
        </pc:spChg>
        <pc:spChg chg="add del mod">
          <ac:chgData name="Bastian Berle" userId="f88bcbce2107ab26" providerId="LiveId" clId="{F0C2C3AA-D1F7-4281-BBE9-4E0089C59849}" dt="2022-07-04T22:11:02.597" v="8217" actId="478"/>
          <ac:spMkLst>
            <pc:docMk/>
            <pc:sldMk cId="0" sldId="262"/>
            <ac:spMk id="27" creationId="{D899927C-5531-AE48-C084-93B4AE84E933}"/>
          </ac:spMkLst>
        </pc:spChg>
        <pc:spChg chg="add mod topLvl">
          <ac:chgData name="Bastian Berle" userId="f88bcbce2107ab26" providerId="LiveId" clId="{F0C2C3AA-D1F7-4281-BBE9-4E0089C59849}" dt="2022-07-07T09:58:19.739" v="10359" actId="164"/>
          <ac:spMkLst>
            <pc:docMk/>
            <pc:sldMk cId="0" sldId="262"/>
            <ac:spMk id="32" creationId="{648907D9-653D-8FA5-288B-AB6C7768F0DA}"/>
          </ac:spMkLst>
        </pc:spChg>
        <pc:spChg chg="add del mod">
          <ac:chgData name="Bastian Berle" userId="f88bcbce2107ab26" providerId="LiveId" clId="{F0C2C3AA-D1F7-4281-BBE9-4E0089C59849}" dt="2022-07-04T22:15:23.197" v="8364" actId="478"/>
          <ac:spMkLst>
            <pc:docMk/>
            <pc:sldMk cId="0" sldId="262"/>
            <ac:spMk id="36" creationId="{2C08C91F-8077-8749-3DB1-03912602CC21}"/>
          </ac:spMkLst>
        </pc:spChg>
        <pc:spChg chg="add mod topLvl">
          <ac:chgData name="Bastian Berle" userId="f88bcbce2107ab26" providerId="LiveId" clId="{F0C2C3AA-D1F7-4281-BBE9-4E0089C59849}" dt="2022-07-07T09:56:02.442" v="10247" actId="165"/>
          <ac:spMkLst>
            <pc:docMk/>
            <pc:sldMk cId="0" sldId="262"/>
            <ac:spMk id="37" creationId="{F58C41BD-E9E9-3955-8481-96B18260AFC5}"/>
          </ac:spMkLst>
        </pc:spChg>
        <pc:spChg chg="add mod">
          <ac:chgData name="Bastian Berle" userId="f88bcbce2107ab26" providerId="LiveId" clId="{F0C2C3AA-D1F7-4281-BBE9-4E0089C59849}" dt="2022-07-04T22:17:33.433" v="8426" actId="207"/>
          <ac:spMkLst>
            <pc:docMk/>
            <pc:sldMk cId="0" sldId="262"/>
            <ac:spMk id="38" creationId="{6AEF0883-6B05-58C0-F2D3-9F4A5AEDB8C8}"/>
          </ac:spMkLst>
        </pc:spChg>
        <pc:spChg chg="add del mod">
          <ac:chgData name="Bastian Berle" userId="f88bcbce2107ab26" providerId="LiveId" clId="{F0C2C3AA-D1F7-4281-BBE9-4E0089C59849}" dt="2022-07-04T22:15:20.601" v="8362" actId="21"/>
          <ac:spMkLst>
            <pc:docMk/>
            <pc:sldMk cId="0" sldId="262"/>
            <ac:spMk id="97" creationId="{CD7C4AE0-7B10-3210-E641-B48365344ED1}"/>
          </ac:spMkLst>
        </pc:spChg>
        <pc:spChg chg="mod">
          <ac:chgData name="Bastian Berle" userId="f88bcbce2107ab26" providerId="LiveId" clId="{F0C2C3AA-D1F7-4281-BBE9-4E0089C59849}" dt="2022-07-09T12:14:44.806" v="11215" actId="113"/>
          <ac:spMkLst>
            <pc:docMk/>
            <pc:sldMk cId="0" sldId="262"/>
            <ac:spMk id="102" creationId="{00000000-0000-0000-0000-000000000000}"/>
          </ac:spMkLst>
        </pc:spChg>
        <pc:spChg chg="del mod">
          <ac:chgData name="Bastian Berle" userId="f88bcbce2107ab26" providerId="LiveId" clId="{F0C2C3AA-D1F7-4281-BBE9-4E0089C59849}" dt="2022-07-07T09:55:34.390" v="10245" actId="478"/>
          <ac:spMkLst>
            <pc:docMk/>
            <pc:sldMk cId="0" sldId="262"/>
            <ac:spMk id="103" creationId="{00000000-0000-0000-0000-000000000000}"/>
          </ac:spMkLst>
        </pc:spChg>
        <pc:spChg chg="add del mod">
          <ac:chgData name="Bastian Berle" userId="f88bcbce2107ab26" providerId="LiveId" clId="{F0C2C3AA-D1F7-4281-BBE9-4E0089C59849}" dt="2022-07-07T09:58:31.831" v="10363" actId="478"/>
          <ac:spMkLst>
            <pc:docMk/>
            <pc:sldMk cId="0" sldId="262"/>
            <ac:spMk id="105" creationId="{0B74C876-19C4-D503-FB21-359DD06C8084}"/>
          </ac:spMkLst>
        </pc:spChg>
        <pc:grpChg chg="add del mod">
          <ac:chgData name="Bastian Berle" userId="f88bcbce2107ab26" providerId="LiveId" clId="{F0C2C3AA-D1F7-4281-BBE9-4E0089C59849}" dt="2022-07-07T09:58:15.826" v="10355" actId="165"/>
          <ac:grpSpMkLst>
            <pc:docMk/>
            <pc:sldMk cId="0" sldId="262"/>
            <ac:grpSpMk id="5" creationId="{99D060FE-ADCE-3F76-61B6-F644E98C520E}"/>
          </ac:grpSpMkLst>
        </pc:grpChg>
        <pc:grpChg chg="add del mod topLvl">
          <ac:chgData name="Bastian Berle" userId="f88bcbce2107ab26" providerId="LiveId" clId="{F0C2C3AA-D1F7-4281-BBE9-4E0089C59849}" dt="2022-07-04T22:07:51.217" v="8190" actId="165"/>
          <ac:grpSpMkLst>
            <pc:docMk/>
            <pc:sldMk cId="0" sldId="262"/>
            <ac:grpSpMk id="6" creationId="{1F0C2FB5-5C6D-2FBE-CD29-B24016CD587D}"/>
          </ac:grpSpMkLst>
        </pc:grpChg>
        <pc:grpChg chg="add mod">
          <ac:chgData name="Bastian Berle" userId="f88bcbce2107ab26" providerId="LiveId" clId="{F0C2C3AA-D1F7-4281-BBE9-4E0089C59849}" dt="2022-07-07T09:58:26.881" v="10362" actId="408"/>
          <ac:grpSpMkLst>
            <pc:docMk/>
            <pc:sldMk cId="0" sldId="262"/>
            <ac:grpSpMk id="6" creationId="{4A7750FA-28C6-6325-7680-0ED549B00094}"/>
          </ac:grpSpMkLst>
        </pc:grpChg>
        <pc:grpChg chg="add del mod">
          <ac:chgData name="Bastian Berle" userId="f88bcbce2107ab26" providerId="LiveId" clId="{F0C2C3AA-D1F7-4281-BBE9-4E0089C59849}" dt="2022-07-04T22:04:35.611" v="8130" actId="165"/>
          <ac:grpSpMkLst>
            <pc:docMk/>
            <pc:sldMk cId="0" sldId="262"/>
            <ac:grpSpMk id="8" creationId="{3C81C7C0-61DC-EC44-17DC-0BCAA57A18E4}"/>
          </ac:grpSpMkLst>
        </pc:grpChg>
        <pc:grpChg chg="add mod">
          <ac:chgData name="Bastian Berle" userId="f88bcbce2107ab26" providerId="LiveId" clId="{F0C2C3AA-D1F7-4281-BBE9-4E0089C59849}" dt="2022-07-07T09:58:21.602" v="10360" actId="164"/>
          <ac:grpSpMkLst>
            <pc:docMk/>
            <pc:sldMk cId="0" sldId="262"/>
            <ac:grpSpMk id="8" creationId="{83B37348-45C4-80E1-3EC2-60C8CC9EB246}"/>
          </ac:grpSpMkLst>
        </pc:grpChg>
        <pc:grpChg chg="add mod">
          <ac:chgData name="Bastian Berle" userId="f88bcbce2107ab26" providerId="LiveId" clId="{F0C2C3AA-D1F7-4281-BBE9-4E0089C59849}" dt="2022-07-07T09:58:23.719" v="10361" actId="164"/>
          <ac:grpSpMkLst>
            <pc:docMk/>
            <pc:sldMk cId="0" sldId="262"/>
            <ac:grpSpMk id="10" creationId="{4FD85258-C0F7-32B6-FDD7-B3940FA8F6EC}"/>
          </ac:grpSpMkLst>
        </pc:grpChg>
        <pc:grpChg chg="add del mod topLvl">
          <ac:chgData name="Bastian Berle" userId="f88bcbce2107ab26" providerId="LiveId" clId="{F0C2C3AA-D1F7-4281-BBE9-4E0089C59849}" dt="2022-07-04T22:07:51.217" v="8190" actId="165"/>
          <ac:grpSpMkLst>
            <pc:docMk/>
            <pc:sldMk cId="0" sldId="262"/>
            <ac:grpSpMk id="10" creationId="{D61FD90D-3D22-0EB2-ABD5-6A5C8DC4BE24}"/>
          </ac:grpSpMkLst>
        </pc:grpChg>
        <pc:grpChg chg="add del mod topLvl">
          <ac:chgData name="Bastian Berle" userId="f88bcbce2107ab26" providerId="LiveId" clId="{F0C2C3AA-D1F7-4281-BBE9-4E0089C59849}" dt="2022-07-04T22:07:51.217" v="8190" actId="165"/>
          <ac:grpSpMkLst>
            <pc:docMk/>
            <pc:sldMk cId="0" sldId="262"/>
            <ac:grpSpMk id="12" creationId="{55AE069B-5018-1699-76FB-02D94B643491}"/>
          </ac:grpSpMkLst>
        </pc:grpChg>
        <pc:grpChg chg="add del mod topLvl">
          <ac:chgData name="Bastian Berle" userId="f88bcbce2107ab26" providerId="LiveId" clId="{F0C2C3AA-D1F7-4281-BBE9-4E0089C59849}" dt="2022-07-04T22:08:41.198" v="8199" actId="165"/>
          <ac:grpSpMkLst>
            <pc:docMk/>
            <pc:sldMk cId="0" sldId="262"/>
            <ac:grpSpMk id="20" creationId="{3A88058B-4B48-6374-4F26-72A017B8DBBF}"/>
          </ac:grpSpMkLst>
        </pc:grpChg>
        <pc:grpChg chg="add del mod topLvl">
          <ac:chgData name="Bastian Berle" userId="f88bcbce2107ab26" providerId="LiveId" clId="{F0C2C3AA-D1F7-4281-BBE9-4E0089C59849}" dt="2022-07-04T22:08:41.198" v="8199" actId="165"/>
          <ac:grpSpMkLst>
            <pc:docMk/>
            <pc:sldMk cId="0" sldId="262"/>
            <ac:grpSpMk id="21" creationId="{EE2076B7-3CA9-CBBD-3643-AA8F5BE8F959}"/>
          </ac:grpSpMkLst>
        </pc:grpChg>
        <pc:grpChg chg="add del mod">
          <ac:chgData name="Bastian Berle" userId="f88bcbce2107ab26" providerId="LiveId" clId="{F0C2C3AA-D1F7-4281-BBE9-4E0089C59849}" dt="2022-07-04T22:08:38.638" v="8197" actId="165"/>
          <ac:grpSpMkLst>
            <pc:docMk/>
            <pc:sldMk cId="0" sldId="262"/>
            <ac:grpSpMk id="22" creationId="{179E7E13-A824-F90E-9A34-63E61BF4CFDC}"/>
          </ac:grpSpMkLst>
        </pc:grpChg>
        <pc:grpChg chg="add del mod">
          <ac:chgData name="Bastian Berle" userId="f88bcbce2107ab26" providerId="LiveId" clId="{F0C2C3AA-D1F7-4281-BBE9-4E0089C59849}" dt="2022-07-04T22:07:50.376" v="8189" actId="165"/>
          <ac:grpSpMkLst>
            <pc:docMk/>
            <pc:sldMk cId="0" sldId="262"/>
            <ac:grpSpMk id="23" creationId="{165B7F91-FDC1-C766-C8EF-19EB17AA72A0}"/>
          </ac:grpSpMkLst>
        </pc:grpChg>
        <pc:grpChg chg="add del mod topLvl">
          <ac:chgData name="Bastian Berle" userId="f88bcbce2107ab26" providerId="LiveId" clId="{F0C2C3AA-D1F7-4281-BBE9-4E0089C59849}" dt="2022-07-07T09:56:06.568" v="10249" actId="165"/>
          <ac:grpSpMkLst>
            <pc:docMk/>
            <pc:sldMk cId="0" sldId="262"/>
            <ac:grpSpMk id="25" creationId="{F56D6BFE-15E1-61AE-C469-4E8152E7BA22}"/>
          </ac:grpSpMkLst>
        </pc:grpChg>
        <pc:grpChg chg="add del mod">
          <ac:chgData name="Bastian Berle" userId="f88bcbce2107ab26" providerId="LiveId" clId="{F0C2C3AA-D1F7-4281-BBE9-4E0089C59849}" dt="2022-07-04T22:13:02.768" v="8283" actId="165"/>
          <ac:grpSpMkLst>
            <pc:docMk/>
            <pc:sldMk cId="0" sldId="262"/>
            <ac:grpSpMk id="26" creationId="{F0D7D978-225B-8041-7B56-A5DE56D230DD}"/>
          </ac:grpSpMkLst>
        </pc:grpChg>
        <pc:grpChg chg="add del mod">
          <ac:chgData name="Bastian Berle" userId="f88bcbce2107ab26" providerId="LiveId" clId="{F0C2C3AA-D1F7-4281-BBE9-4E0089C59849}" dt="2022-07-04T22:11:49.688" v="8238" actId="165"/>
          <ac:grpSpMkLst>
            <pc:docMk/>
            <pc:sldMk cId="0" sldId="262"/>
            <ac:grpSpMk id="28" creationId="{232A3F2B-CEE1-5D52-C8FB-754E8C0EEAEF}"/>
          </ac:grpSpMkLst>
        </pc:grpChg>
        <pc:grpChg chg="add mod">
          <ac:chgData name="Bastian Berle" userId="f88bcbce2107ab26" providerId="LiveId" clId="{F0C2C3AA-D1F7-4281-BBE9-4E0089C59849}" dt="2022-07-04T22:15:49.371" v="8384" actId="164"/>
          <ac:grpSpMkLst>
            <pc:docMk/>
            <pc:sldMk cId="0" sldId="262"/>
            <ac:grpSpMk id="29" creationId="{89CA5276-BDC2-A4F7-D9E6-3A98A0E2E67C}"/>
          </ac:grpSpMkLst>
        </pc:grpChg>
        <pc:grpChg chg="add mod">
          <ac:chgData name="Bastian Berle" userId="f88bcbce2107ab26" providerId="LiveId" clId="{F0C2C3AA-D1F7-4281-BBE9-4E0089C59849}" dt="2022-07-04T22:15:49.371" v="8384" actId="164"/>
          <ac:grpSpMkLst>
            <pc:docMk/>
            <pc:sldMk cId="0" sldId="262"/>
            <ac:grpSpMk id="30" creationId="{679B7791-2611-92B2-E75F-24E5F6298099}"/>
          </ac:grpSpMkLst>
        </pc:grpChg>
        <pc:grpChg chg="add mod">
          <ac:chgData name="Bastian Berle" userId="f88bcbce2107ab26" providerId="LiveId" clId="{F0C2C3AA-D1F7-4281-BBE9-4E0089C59849}" dt="2022-07-04T22:15:49.371" v="8384" actId="164"/>
          <ac:grpSpMkLst>
            <pc:docMk/>
            <pc:sldMk cId="0" sldId="262"/>
            <ac:grpSpMk id="31" creationId="{0161C5FD-0387-6C90-EA9C-4C9EF63168BC}"/>
          </ac:grpSpMkLst>
        </pc:grpChg>
        <pc:grpChg chg="add del mod topLvl">
          <ac:chgData name="Bastian Berle" userId="f88bcbce2107ab26" providerId="LiveId" clId="{F0C2C3AA-D1F7-4281-BBE9-4E0089C59849}" dt="2022-07-07T09:56:06.568" v="10249" actId="165"/>
          <ac:grpSpMkLst>
            <pc:docMk/>
            <pc:sldMk cId="0" sldId="262"/>
            <ac:grpSpMk id="96" creationId="{10075D84-C00C-AAC0-00A3-4A6377646B2C}"/>
          </ac:grpSpMkLst>
        </pc:grpChg>
        <pc:grpChg chg="add del mod">
          <ac:chgData name="Bastian Berle" userId="f88bcbce2107ab26" providerId="LiveId" clId="{F0C2C3AA-D1F7-4281-BBE9-4E0089C59849}" dt="2022-07-04T22:15:43.827" v="8382" actId="478"/>
          <ac:grpSpMkLst>
            <pc:docMk/>
            <pc:sldMk cId="0" sldId="262"/>
            <ac:grpSpMk id="98" creationId="{D453860C-CE11-221D-E051-F2EF21101CDD}"/>
          </ac:grpSpMkLst>
        </pc:grpChg>
        <pc:grpChg chg="add mod">
          <ac:chgData name="Bastian Berle" userId="f88bcbce2107ab26" providerId="LiveId" clId="{F0C2C3AA-D1F7-4281-BBE9-4E0089C59849}" dt="2022-07-04T22:16:18.746" v="8395" actId="164"/>
          <ac:grpSpMkLst>
            <pc:docMk/>
            <pc:sldMk cId="0" sldId="262"/>
            <ac:grpSpMk id="99" creationId="{4C1A64A1-C57C-D3C9-0AAE-A0DE97B00F49}"/>
          </ac:grpSpMkLst>
        </pc:grpChg>
        <pc:grpChg chg="add del mod topLvl">
          <ac:chgData name="Bastian Berle" userId="f88bcbce2107ab26" providerId="LiveId" clId="{F0C2C3AA-D1F7-4281-BBE9-4E0089C59849}" dt="2022-07-07T09:56:04.258" v="10248" actId="165"/>
          <ac:grpSpMkLst>
            <pc:docMk/>
            <pc:sldMk cId="0" sldId="262"/>
            <ac:grpSpMk id="100" creationId="{200D5DE0-A266-EC55-6BB2-90AD13BC0C0A}"/>
          </ac:grpSpMkLst>
        </pc:grpChg>
        <pc:grpChg chg="add del mod">
          <ac:chgData name="Bastian Berle" userId="f88bcbce2107ab26" providerId="LiveId" clId="{F0C2C3AA-D1F7-4281-BBE9-4E0089C59849}" dt="2022-07-07T09:56:02.442" v="10247" actId="165"/>
          <ac:grpSpMkLst>
            <pc:docMk/>
            <pc:sldMk cId="0" sldId="262"/>
            <ac:grpSpMk id="101" creationId="{04D7E002-028E-3894-116B-741035A5B246}"/>
          </ac:grpSpMkLst>
        </pc:grpChg>
        <pc:grpChg chg="add mod">
          <ac:chgData name="Bastian Berle" userId="f88bcbce2107ab26" providerId="LiveId" clId="{F0C2C3AA-D1F7-4281-BBE9-4E0089C59849}" dt="2022-07-04T22:19:29.979" v="8427" actId="12788"/>
          <ac:grpSpMkLst>
            <pc:docMk/>
            <pc:sldMk cId="0" sldId="262"/>
            <ac:grpSpMk id="104" creationId="{C5EBBC90-667C-7761-0A83-1725534660E1}"/>
          </ac:grpSpMkLst>
        </pc:grpChg>
        <pc:picChg chg="add mod topLvl">
          <ac:chgData name="Bastian Berle" userId="f88bcbce2107ab26" providerId="LiveId" clId="{F0C2C3AA-D1F7-4281-BBE9-4E0089C59849}" dt="2022-07-07T09:58:19.739" v="10359" actId="164"/>
          <ac:picMkLst>
            <pc:docMk/>
            <pc:sldMk cId="0" sldId="262"/>
            <ac:picMk id="4" creationId="{9985E207-AD1F-8BC9-C313-FC09C110C7B6}"/>
          </ac:picMkLst>
        </pc:picChg>
        <pc:picChg chg="mod topLvl">
          <ac:chgData name="Bastian Berle" userId="f88bcbce2107ab26" providerId="LiveId" clId="{F0C2C3AA-D1F7-4281-BBE9-4E0089C59849}" dt="2022-07-04T22:11:51.479" v="8240" actId="164"/>
          <ac:picMkLst>
            <pc:docMk/>
            <pc:sldMk cId="0" sldId="262"/>
            <ac:picMk id="7" creationId="{F6812E36-2966-2357-8F28-3CEFE8341870}"/>
          </ac:picMkLst>
        </pc:picChg>
        <pc:picChg chg="mod topLvl">
          <ac:chgData name="Bastian Berle" userId="f88bcbce2107ab26" providerId="LiveId" clId="{F0C2C3AA-D1F7-4281-BBE9-4E0089C59849}" dt="2022-07-04T22:11:54.324" v="8242" actId="164"/>
          <ac:picMkLst>
            <pc:docMk/>
            <pc:sldMk cId="0" sldId="262"/>
            <ac:picMk id="9" creationId="{B607CDC0-675E-C23B-F2E6-FCB272E9A510}"/>
          </ac:picMkLst>
        </pc:picChg>
        <pc:picChg chg="mod topLvl">
          <ac:chgData name="Bastian Berle" userId="f88bcbce2107ab26" providerId="LiveId" clId="{F0C2C3AA-D1F7-4281-BBE9-4E0089C59849}" dt="2022-07-04T22:12:16.861" v="8276" actId="164"/>
          <ac:picMkLst>
            <pc:docMk/>
            <pc:sldMk cId="0" sldId="262"/>
            <ac:picMk id="11" creationId="{9EC35D93-9DB1-E810-38E4-198018F1B56D}"/>
          </ac:picMkLst>
        </pc:picChg>
        <pc:picChg chg="mod topLvl">
          <ac:chgData name="Bastian Berle" userId="f88bcbce2107ab26" providerId="LiveId" clId="{F0C2C3AA-D1F7-4281-BBE9-4E0089C59849}" dt="2022-07-07T09:58:23.719" v="10361" actId="164"/>
          <ac:picMkLst>
            <pc:docMk/>
            <pc:sldMk cId="0" sldId="262"/>
            <ac:picMk id="13" creationId="{8D1CD20C-B534-36A1-916C-B5D3AC32FBAD}"/>
          </ac:picMkLst>
        </pc:picChg>
        <pc:picChg chg="mod topLvl">
          <ac:chgData name="Bastian Berle" userId="f88bcbce2107ab26" providerId="LiveId" clId="{F0C2C3AA-D1F7-4281-BBE9-4E0089C59849}" dt="2022-07-07T09:58:21.602" v="10360" actId="164"/>
          <ac:picMkLst>
            <pc:docMk/>
            <pc:sldMk cId="0" sldId="262"/>
            <ac:picMk id="15" creationId="{EB06B49A-68C9-59FA-BE83-F8A75973842C}"/>
          </ac:picMkLst>
        </pc:picChg>
        <pc:picChg chg="add del mod">
          <ac:chgData name="Bastian Berle" userId="f88bcbce2107ab26" providerId="LiveId" clId="{F0C2C3AA-D1F7-4281-BBE9-4E0089C59849}" dt="2022-07-07T09:54:08.634" v="10213" actId="21"/>
          <ac:picMkLst>
            <pc:docMk/>
            <pc:sldMk cId="0" sldId="262"/>
            <ac:picMk id="19" creationId="{3F12BE4B-8ECE-3C02-BAD7-9B01617F4A44}"/>
          </ac:picMkLst>
        </pc:picChg>
        <pc:cxnChg chg="del">
          <ac:chgData name="Bastian Berle" userId="f88bcbce2107ab26" providerId="LiveId" clId="{F0C2C3AA-D1F7-4281-BBE9-4E0089C59849}" dt="2022-07-04T22:01:41.178" v="8085" actId="478"/>
          <ac:cxnSpMkLst>
            <pc:docMk/>
            <pc:sldMk cId="0" sldId="262"/>
            <ac:cxnSpMk id="4" creationId="{D8744ECA-CD12-EAEC-326E-19A4DE5C1A9F}"/>
          </ac:cxnSpMkLst>
        </pc:cxnChg>
      </pc:sldChg>
      <pc:sldChg chg="modSp del mod modShow">
        <pc:chgData name="Bastian Berle" userId="f88bcbce2107ab26" providerId="LiveId" clId="{F0C2C3AA-D1F7-4281-BBE9-4E0089C59849}" dt="2022-07-07T21:21:22.534" v="10633" actId="2696"/>
        <pc:sldMkLst>
          <pc:docMk/>
          <pc:sldMk cId="0" sldId="263"/>
        </pc:sldMkLst>
        <pc:spChg chg="mod">
          <ac:chgData name="Bastian Berle" userId="f88bcbce2107ab26" providerId="LiveId" clId="{F0C2C3AA-D1F7-4281-BBE9-4E0089C59849}" dt="2022-07-02T09:36:14.073" v="2900" actId="20577"/>
          <ac:spMkLst>
            <pc:docMk/>
            <pc:sldMk cId="0" sldId="263"/>
            <ac:spMk id="109" creationId="{00000000-0000-0000-0000-000000000000}"/>
          </ac:spMkLst>
        </pc:spChg>
      </pc:sldChg>
      <pc:sldChg chg="addSp delSp modSp new mod ord modNotesTx">
        <pc:chgData name="Bastian Berle" userId="f88bcbce2107ab26" providerId="LiveId" clId="{F0C2C3AA-D1F7-4281-BBE9-4E0089C59849}" dt="2022-07-09T14:23:16.451" v="11354" actId="20577"/>
        <pc:sldMkLst>
          <pc:docMk/>
          <pc:sldMk cId="3542782505" sldId="264"/>
        </pc:sldMkLst>
        <pc:spChg chg="mod">
          <ac:chgData name="Bastian Berle" userId="f88bcbce2107ab26" providerId="LiveId" clId="{F0C2C3AA-D1F7-4281-BBE9-4E0089C59849}" dt="2022-07-01T22:12:53.539" v="2386" actId="20577"/>
          <ac:spMkLst>
            <pc:docMk/>
            <pc:sldMk cId="3542782505" sldId="264"/>
            <ac:spMk id="2" creationId="{D50D2415-4FB3-B1A3-4A28-B62B51125E8F}"/>
          </ac:spMkLst>
        </pc:spChg>
        <pc:spChg chg="del">
          <ac:chgData name="Bastian Berle" userId="f88bcbce2107ab26" providerId="LiveId" clId="{F0C2C3AA-D1F7-4281-BBE9-4E0089C59849}" dt="2022-07-01T08:56:44.047" v="1445" actId="478"/>
          <ac:spMkLst>
            <pc:docMk/>
            <pc:sldMk cId="3542782505" sldId="264"/>
            <ac:spMk id="3" creationId="{7B19A8B2-2A1B-74DD-1021-B488E552281E}"/>
          </ac:spMkLst>
        </pc:spChg>
        <pc:spChg chg="add mod">
          <ac:chgData name="Bastian Berle" userId="f88bcbce2107ab26" providerId="LiveId" clId="{F0C2C3AA-D1F7-4281-BBE9-4E0089C59849}" dt="2022-07-01T22:11:22.966" v="2274" actId="1076"/>
          <ac:spMkLst>
            <pc:docMk/>
            <pc:sldMk cId="3542782505" sldId="264"/>
            <ac:spMk id="4" creationId="{B30C3407-4251-4BB0-B95F-D80928CD738D}"/>
          </ac:spMkLst>
        </pc:spChg>
        <pc:spChg chg="add del mod">
          <ac:chgData name="Bastian Berle" userId="f88bcbce2107ab26" providerId="LiveId" clId="{F0C2C3AA-D1F7-4281-BBE9-4E0089C59849}" dt="2022-07-01T21:40:31.332" v="1853" actId="478"/>
          <ac:spMkLst>
            <pc:docMk/>
            <pc:sldMk cId="3542782505" sldId="264"/>
            <ac:spMk id="8" creationId="{FED5AE82-DA8E-0A9C-06B0-3972771C2A9C}"/>
          </ac:spMkLst>
        </pc:spChg>
        <pc:spChg chg="add mod">
          <ac:chgData name="Bastian Berle" userId="f88bcbce2107ab26" providerId="LiveId" clId="{F0C2C3AA-D1F7-4281-BBE9-4E0089C59849}" dt="2022-07-02T21:30:56.096" v="3197" actId="555"/>
          <ac:spMkLst>
            <pc:docMk/>
            <pc:sldMk cId="3542782505" sldId="264"/>
            <ac:spMk id="9" creationId="{B5D13A9C-FE77-54D9-9DB3-D88790A76E35}"/>
          </ac:spMkLst>
        </pc:spChg>
        <pc:spChg chg="add mod">
          <ac:chgData name="Bastian Berle" userId="f88bcbce2107ab26" providerId="LiveId" clId="{F0C2C3AA-D1F7-4281-BBE9-4E0089C59849}" dt="2022-07-02T21:18:47.969" v="3078" actId="1036"/>
          <ac:spMkLst>
            <pc:docMk/>
            <pc:sldMk cId="3542782505" sldId="264"/>
            <ac:spMk id="10" creationId="{08ECDC49-4338-5727-20FF-922338B11F8A}"/>
          </ac:spMkLst>
        </pc:spChg>
        <pc:spChg chg="add del">
          <ac:chgData name="Bastian Berle" userId="f88bcbce2107ab26" providerId="LiveId" clId="{F0C2C3AA-D1F7-4281-BBE9-4E0089C59849}" dt="2022-07-01T21:45:23.676" v="1909" actId="478"/>
          <ac:spMkLst>
            <pc:docMk/>
            <pc:sldMk cId="3542782505" sldId="264"/>
            <ac:spMk id="11" creationId="{A798F950-E830-ACF8-EA9F-46541A999667}"/>
          </ac:spMkLst>
        </pc:spChg>
        <pc:spChg chg="add del mod">
          <ac:chgData name="Bastian Berle" userId="f88bcbce2107ab26" providerId="LiveId" clId="{F0C2C3AA-D1F7-4281-BBE9-4E0089C59849}" dt="2022-07-01T21:45:31.853" v="1912" actId="478"/>
          <ac:spMkLst>
            <pc:docMk/>
            <pc:sldMk cId="3542782505" sldId="264"/>
            <ac:spMk id="13" creationId="{92A5B629-8815-FA85-8ECA-0031282C6753}"/>
          </ac:spMkLst>
        </pc:spChg>
        <pc:spChg chg="add del mod">
          <ac:chgData name="Bastian Berle" userId="f88bcbce2107ab26" providerId="LiveId" clId="{F0C2C3AA-D1F7-4281-BBE9-4E0089C59849}" dt="2022-07-01T21:40:31.332" v="1853" actId="478"/>
          <ac:spMkLst>
            <pc:docMk/>
            <pc:sldMk cId="3542782505" sldId="264"/>
            <ac:spMk id="14" creationId="{C059CF65-8160-382D-E220-9155AEFF670F}"/>
          </ac:spMkLst>
        </pc:spChg>
        <pc:spChg chg="add del mod">
          <ac:chgData name="Bastian Berle" userId="f88bcbce2107ab26" providerId="LiveId" clId="{F0C2C3AA-D1F7-4281-BBE9-4E0089C59849}" dt="2022-07-01T21:40:31.332" v="1853" actId="478"/>
          <ac:spMkLst>
            <pc:docMk/>
            <pc:sldMk cId="3542782505" sldId="264"/>
            <ac:spMk id="15" creationId="{7B68F9B4-CC16-F4B6-913D-47F6C28431CE}"/>
          </ac:spMkLst>
        </pc:spChg>
        <pc:spChg chg="add mod">
          <ac:chgData name="Bastian Berle" userId="f88bcbce2107ab26" providerId="LiveId" clId="{F0C2C3AA-D1F7-4281-BBE9-4E0089C59849}" dt="2022-07-09T12:12:33.198" v="11182" actId="207"/>
          <ac:spMkLst>
            <pc:docMk/>
            <pc:sldMk cId="3542782505" sldId="264"/>
            <ac:spMk id="15" creationId="{D791F905-0BDD-CB5B-72D6-7C215D3AB127}"/>
          </ac:spMkLst>
        </pc:spChg>
        <pc:spChg chg="add mod topLvl">
          <ac:chgData name="Bastian Berle" userId="f88bcbce2107ab26" providerId="LiveId" clId="{F0C2C3AA-D1F7-4281-BBE9-4E0089C59849}" dt="2022-07-02T21:30:32.659" v="3179" actId="1036"/>
          <ac:spMkLst>
            <pc:docMk/>
            <pc:sldMk cId="3542782505" sldId="264"/>
            <ac:spMk id="21" creationId="{3A824C99-9803-155E-2CED-0116E43DA6F8}"/>
          </ac:spMkLst>
        </pc:spChg>
        <pc:spChg chg="add mod topLvl">
          <ac:chgData name="Bastian Berle" userId="f88bcbce2107ab26" providerId="LiveId" clId="{F0C2C3AA-D1F7-4281-BBE9-4E0089C59849}" dt="2022-07-09T12:06:32.887" v="11082" actId="12788"/>
          <ac:spMkLst>
            <pc:docMk/>
            <pc:sldMk cId="3542782505" sldId="264"/>
            <ac:spMk id="23" creationId="{6E807CDB-EA4E-9270-4077-015D52775AA4}"/>
          </ac:spMkLst>
        </pc:spChg>
        <pc:spChg chg="add del mod">
          <ac:chgData name="Bastian Berle" userId="f88bcbce2107ab26" providerId="LiveId" clId="{F0C2C3AA-D1F7-4281-BBE9-4E0089C59849}" dt="2022-07-01T22:07:44.609" v="2212" actId="478"/>
          <ac:spMkLst>
            <pc:docMk/>
            <pc:sldMk cId="3542782505" sldId="264"/>
            <ac:spMk id="25" creationId="{4259614A-1FEC-59D0-FE08-59222B78A9D4}"/>
          </ac:spMkLst>
        </pc:spChg>
        <pc:spChg chg="add mod topLvl">
          <ac:chgData name="Bastian Berle" userId="f88bcbce2107ab26" providerId="LiveId" clId="{F0C2C3AA-D1F7-4281-BBE9-4E0089C59849}" dt="2022-07-04T10:27:24.442" v="7531" actId="164"/>
          <ac:spMkLst>
            <pc:docMk/>
            <pc:sldMk cId="3542782505" sldId="264"/>
            <ac:spMk id="26" creationId="{C08DF07D-9EE5-1C88-CA45-7880C2DC939E}"/>
          </ac:spMkLst>
        </pc:spChg>
        <pc:spChg chg="mod topLvl">
          <ac:chgData name="Bastian Berle" userId="f88bcbce2107ab26" providerId="LiveId" clId="{F0C2C3AA-D1F7-4281-BBE9-4E0089C59849}" dt="2022-07-01T22:17:18.711" v="2457" actId="164"/>
          <ac:spMkLst>
            <pc:docMk/>
            <pc:sldMk cId="3542782505" sldId="264"/>
            <ac:spMk id="48" creationId="{5409288B-7E15-D96F-C997-0B0E0745F348}"/>
          </ac:spMkLst>
        </pc:spChg>
        <pc:spChg chg="add mod">
          <ac:chgData name="Bastian Berle" userId="f88bcbce2107ab26" providerId="LiveId" clId="{F0C2C3AA-D1F7-4281-BBE9-4E0089C59849}" dt="2022-07-02T21:30:42.714" v="3183" actId="555"/>
          <ac:spMkLst>
            <pc:docMk/>
            <pc:sldMk cId="3542782505" sldId="264"/>
            <ac:spMk id="49" creationId="{978A316A-FC92-3E30-5276-F72DAF0D8C78}"/>
          </ac:spMkLst>
        </pc:spChg>
        <pc:spChg chg="del mod topLvl">
          <ac:chgData name="Bastian Berle" userId="f88bcbce2107ab26" providerId="LiveId" clId="{F0C2C3AA-D1F7-4281-BBE9-4E0089C59849}" dt="2022-07-01T22:16:52.831" v="2454" actId="478"/>
          <ac:spMkLst>
            <pc:docMk/>
            <pc:sldMk cId="3542782505" sldId="264"/>
            <ac:spMk id="49" creationId="{B492171B-441E-ED92-F9A9-9E648082BAC0}"/>
          </ac:spMkLst>
        </pc:spChg>
        <pc:spChg chg="add mod">
          <ac:chgData name="Bastian Berle" userId="f88bcbce2107ab26" providerId="LiveId" clId="{F0C2C3AA-D1F7-4281-BBE9-4E0089C59849}" dt="2022-07-02T21:30:56.096" v="3197" actId="555"/>
          <ac:spMkLst>
            <pc:docMk/>
            <pc:sldMk cId="3542782505" sldId="264"/>
            <ac:spMk id="50" creationId="{52C21A10-8373-4C47-B4CD-B9060E555517}"/>
          </ac:spMkLst>
        </pc:spChg>
        <pc:spChg chg="add mod">
          <ac:chgData name="Bastian Berle" userId="f88bcbce2107ab26" providerId="LiveId" clId="{F0C2C3AA-D1F7-4281-BBE9-4E0089C59849}" dt="2022-07-09T12:12:33.198" v="11182" actId="207"/>
          <ac:spMkLst>
            <pc:docMk/>
            <pc:sldMk cId="3542782505" sldId="264"/>
            <ac:spMk id="58" creationId="{D748FA5D-F644-8823-79C3-859E0AB103F0}"/>
          </ac:spMkLst>
        </pc:spChg>
        <pc:spChg chg="add mod">
          <ac:chgData name="Bastian Berle" userId="f88bcbce2107ab26" providerId="LiveId" clId="{F0C2C3AA-D1F7-4281-BBE9-4E0089C59849}" dt="2022-07-09T14:23:16.451" v="11354" actId="20577"/>
          <ac:spMkLst>
            <pc:docMk/>
            <pc:sldMk cId="3542782505" sldId="264"/>
            <ac:spMk id="60" creationId="{02AAB9D1-3C3C-9DF2-10BA-DCB15F2B69EF}"/>
          </ac:spMkLst>
        </pc:spChg>
        <pc:spChg chg="add mod">
          <ac:chgData name="Bastian Berle" userId="f88bcbce2107ab26" providerId="LiveId" clId="{F0C2C3AA-D1F7-4281-BBE9-4E0089C59849}" dt="2022-07-02T21:18:47.969" v="3078" actId="1036"/>
          <ac:spMkLst>
            <pc:docMk/>
            <pc:sldMk cId="3542782505" sldId="264"/>
            <ac:spMk id="71" creationId="{9E493C0D-6064-0DCC-59DF-797C04C9D1E9}"/>
          </ac:spMkLst>
        </pc:spChg>
        <pc:spChg chg="add mod">
          <ac:chgData name="Bastian Berle" userId="f88bcbce2107ab26" providerId="LiveId" clId="{F0C2C3AA-D1F7-4281-BBE9-4E0089C59849}" dt="2022-07-04T09:27:49.627" v="7491" actId="12788"/>
          <ac:spMkLst>
            <pc:docMk/>
            <pc:sldMk cId="3542782505" sldId="264"/>
            <ac:spMk id="72" creationId="{DFAA8F7A-F886-0B50-58B6-92415C51BF46}"/>
          </ac:spMkLst>
        </pc:spChg>
        <pc:spChg chg="mod">
          <ac:chgData name="Bastian Berle" userId="f88bcbce2107ab26" providerId="LiveId" clId="{F0C2C3AA-D1F7-4281-BBE9-4E0089C59849}" dt="2022-07-02T21:18:47.969" v="3078" actId="1036"/>
          <ac:spMkLst>
            <pc:docMk/>
            <pc:sldMk cId="3542782505" sldId="264"/>
            <ac:spMk id="102" creationId="{477F5980-3875-400C-6A31-AC592B7B2021}"/>
          </ac:spMkLst>
        </pc:spChg>
        <pc:spChg chg="mod topLvl">
          <ac:chgData name="Bastian Berle" userId="f88bcbce2107ab26" providerId="LiveId" clId="{F0C2C3AA-D1F7-4281-BBE9-4E0089C59849}" dt="2022-07-02T21:30:32.659" v="3179" actId="1036"/>
          <ac:spMkLst>
            <pc:docMk/>
            <pc:sldMk cId="3542782505" sldId="264"/>
            <ac:spMk id="120" creationId="{E56AAC6B-3C38-6CEB-F000-8DECFE0A732E}"/>
          </ac:spMkLst>
        </pc:spChg>
        <pc:spChg chg="del mod topLvl">
          <ac:chgData name="Bastian Berle" userId="f88bcbce2107ab26" providerId="LiveId" clId="{F0C2C3AA-D1F7-4281-BBE9-4E0089C59849}" dt="2022-07-01T22:27:33.226" v="2749" actId="478"/>
          <ac:spMkLst>
            <pc:docMk/>
            <pc:sldMk cId="3542782505" sldId="264"/>
            <ac:spMk id="121" creationId="{0408F60F-6F19-2693-057F-2C2E7EAAC5FC}"/>
          </ac:spMkLst>
        </pc:spChg>
        <pc:spChg chg="mod">
          <ac:chgData name="Bastian Berle" userId="f88bcbce2107ab26" providerId="LiveId" clId="{F0C2C3AA-D1F7-4281-BBE9-4E0089C59849}" dt="2022-07-01T22:23:35.543" v="2599"/>
          <ac:spMkLst>
            <pc:docMk/>
            <pc:sldMk cId="3542782505" sldId="264"/>
            <ac:spMk id="134" creationId="{D6A3D4AF-9DA2-9E12-55A6-39903C9371B6}"/>
          </ac:spMkLst>
        </pc:spChg>
        <pc:spChg chg="mod">
          <ac:chgData name="Bastian Berle" userId="f88bcbce2107ab26" providerId="LiveId" clId="{F0C2C3AA-D1F7-4281-BBE9-4E0089C59849}" dt="2022-07-01T22:25:40.354" v="2685"/>
          <ac:spMkLst>
            <pc:docMk/>
            <pc:sldMk cId="3542782505" sldId="264"/>
            <ac:spMk id="158" creationId="{F01FCC3A-AFBF-FD44-3ED5-C47708596CA3}"/>
          </ac:spMkLst>
        </pc:spChg>
        <pc:spChg chg="mod">
          <ac:chgData name="Bastian Berle" userId="f88bcbce2107ab26" providerId="LiveId" clId="{F0C2C3AA-D1F7-4281-BBE9-4E0089C59849}" dt="2022-07-01T22:25:47.519" v="2690"/>
          <ac:spMkLst>
            <pc:docMk/>
            <pc:sldMk cId="3542782505" sldId="264"/>
            <ac:spMk id="163" creationId="{7888C51B-8942-7AC0-5C88-4E11A52F083B}"/>
          </ac:spMkLst>
        </pc:spChg>
        <pc:grpChg chg="add mod">
          <ac:chgData name="Bastian Berle" userId="f88bcbce2107ab26" providerId="LiveId" clId="{F0C2C3AA-D1F7-4281-BBE9-4E0089C59849}" dt="2022-07-09T12:08:03.311" v="11137" actId="554"/>
          <ac:grpSpMkLst>
            <pc:docMk/>
            <pc:sldMk cId="3542782505" sldId="264"/>
            <ac:grpSpMk id="3" creationId="{31FF5388-9E63-06C8-FCC3-F22EA2C6907A}"/>
          </ac:grpSpMkLst>
        </pc:grpChg>
        <pc:grpChg chg="add del mod">
          <ac:chgData name="Bastian Berle" userId="f88bcbce2107ab26" providerId="LiveId" clId="{F0C2C3AA-D1F7-4281-BBE9-4E0089C59849}" dt="2022-07-02T21:16:41.468" v="3062" actId="165"/>
          <ac:grpSpMkLst>
            <pc:docMk/>
            <pc:sldMk cId="3542782505" sldId="264"/>
            <ac:grpSpMk id="3" creationId="{B881611F-3909-5AC9-BBEC-D3C4E70C3C4A}"/>
          </ac:grpSpMkLst>
        </pc:grpChg>
        <pc:grpChg chg="add del mod">
          <ac:chgData name="Bastian Berle" userId="f88bcbce2107ab26" providerId="LiveId" clId="{F0C2C3AA-D1F7-4281-BBE9-4E0089C59849}" dt="2022-07-04T09:28:23.519" v="7505" actId="478"/>
          <ac:grpSpMkLst>
            <pc:docMk/>
            <pc:sldMk cId="3542782505" sldId="264"/>
            <ac:grpSpMk id="5" creationId="{DBF50F58-F7E8-7EAD-92FF-94EB9615C33A}"/>
          </ac:grpSpMkLst>
        </pc:grpChg>
        <pc:grpChg chg="add mod">
          <ac:chgData name="Bastian Berle" userId="f88bcbce2107ab26" providerId="LiveId" clId="{F0C2C3AA-D1F7-4281-BBE9-4E0089C59849}" dt="2022-07-09T12:08:03.311" v="11137" actId="554"/>
          <ac:grpSpMkLst>
            <pc:docMk/>
            <pc:sldMk cId="3542782505" sldId="264"/>
            <ac:grpSpMk id="6" creationId="{A19EC9D4-AE4D-195D-F9D4-18FDB5FCAA14}"/>
          </ac:grpSpMkLst>
        </pc:grpChg>
        <pc:grpChg chg="add mod">
          <ac:chgData name="Bastian Berle" userId="f88bcbce2107ab26" providerId="LiveId" clId="{F0C2C3AA-D1F7-4281-BBE9-4E0089C59849}" dt="2022-07-09T12:08:03.311" v="11137" actId="554"/>
          <ac:grpSpMkLst>
            <pc:docMk/>
            <pc:sldMk cId="3542782505" sldId="264"/>
            <ac:grpSpMk id="7" creationId="{AC1C9142-2C0A-126F-DAE8-8E27B44B7CC8}"/>
          </ac:grpSpMkLst>
        </pc:grpChg>
        <pc:grpChg chg="add del mod">
          <ac:chgData name="Bastian Berle" userId="f88bcbce2107ab26" providerId="LiveId" clId="{F0C2C3AA-D1F7-4281-BBE9-4E0089C59849}" dt="2022-07-02T21:17:03.764" v="3067" actId="165"/>
          <ac:grpSpMkLst>
            <pc:docMk/>
            <pc:sldMk cId="3542782505" sldId="264"/>
            <ac:grpSpMk id="8" creationId="{C09E004F-4CE5-23C5-8369-65A0C4E3A670}"/>
          </ac:grpSpMkLst>
        </pc:grpChg>
        <pc:grpChg chg="add del mod">
          <ac:chgData name="Bastian Berle" userId="f88bcbce2107ab26" providerId="LiveId" clId="{F0C2C3AA-D1F7-4281-BBE9-4E0089C59849}" dt="2022-07-01T22:11:11.975" v="2248" actId="478"/>
          <ac:grpSpMkLst>
            <pc:docMk/>
            <pc:sldMk cId="3542782505" sldId="264"/>
            <ac:grpSpMk id="9" creationId="{DE47FBD0-6378-DF65-8640-25221B9D39D5}"/>
          </ac:grpSpMkLst>
        </pc:grpChg>
        <pc:grpChg chg="add mod">
          <ac:chgData name="Bastian Berle" userId="f88bcbce2107ab26" providerId="LiveId" clId="{F0C2C3AA-D1F7-4281-BBE9-4E0089C59849}" dt="2022-07-04T09:27:47.158" v="7490" actId="12788"/>
          <ac:grpSpMkLst>
            <pc:docMk/>
            <pc:sldMk cId="3542782505" sldId="264"/>
            <ac:grpSpMk id="18" creationId="{24AB13D6-0ACD-692E-96C4-3EED0FF8FCCD}"/>
          </ac:grpSpMkLst>
        </pc:grpChg>
        <pc:grpChg chg="add mod">
          <ac:chgData name="Bastian Berle" userId="f88bcbce2107ab26" providerId="LiveId" clId="{F0C2C3AA-D1F7-4281-BBE9-4E0089C59849}" dt="2022-07-04T10:27:22.612" v="7530" actId="164"/>
          <ac:grpSpMkLst>
            <pc:docMk/>
            <pc:sldMk cId="3542782505" sldId="264"/>
            <ac:grpSpMk id="20" creationId="{783921BE-3C71-51DD-79D3-91817449AE19}"/>
          </ac:grpSpMkLst>
        </pc:grpChg>
        <pc:grpChg chg="add mod">
          <ac:chgData name="Bastian Berle" userId="f88bcbce2107ab26" providerId="LiveId" clId="{F0C2C3AA-D1F7-4281-BBE9-4E0089C59849}" dt="2022-07-04T10:27:24.442" v="7531" actId="164"/>
          <ac:grpSpMkLst>
            <pc:docMk/>
            <pc:sldMk cId="3542782505" sldId="264"/>
            <ac:grpSpMk id="22" creationId="{CE5DBDC7-A4C9-0BF4-9401-E66453CE5C25}"/>
          </ac:grpSpMkLst>
        </pc:grpChg>
        <pc:grpChg chg="add del mod">
          <ac:chgData name="Bastian Berle" userId="f88bcbce2107ab26" providerId="LiveId" clId="{F0C2C3AA-D1F7-4281-BBE9-4E0089C59849}" dt="2022-07-01T22:03:38.872" v="2190" actId="165"/>
          <ac:grpSpMkLst>
            <pc:docMk/>
            <pc:sldMk cId="3542782505" sldId="264"/>
            <ac:grpSpMk id="24" creationId="{738DA17D-C364-37A3-D6A9-E263CF2BA17A}"/>
          </ac:grpSpMkLst>
        </pc:grpChg>
        <pc:grpChg chg="add del mod">
          <ac:chgData name="Bastian Berle" userId="f88bcbce2107ab26" providerId="LiveId" clId="{F0C2C3AA-D1F7-4281-BBE9-4E0089C59849}" dt="2022-07-02T21:12:39.126" v="3005" actId="165"/>
          <ac:grpSpMkLst>
            <pc:docMk/>
            <pc:sldMk cId="3542782505" sldId="264"/>
            <ac:grpSpMk id="37" creationId="{7394AB31-6206-E124-1361-DADAAF37780A}"/>
          </ac:grpSpMkLst>
        </pc:grpChg>
        <pc:grpChg chg="add del mod">
          <ac:chgData name="Bastian Berle" userId="f88bcbce2107ab26" providerId="LiveId" clId="{F0C2C3AA-D1F7-4281-BBE9-4E0089C59849}" dt="2022-07-04T10:27:07.188" v="7526" actId="165"/>
          <ac:grpSpMkLst>
            <pc:docMk/>
            <pc:sldMk cId="3542782505" sldId="264"/>
            <ac:grpSpMk id="38" creationId="{86D89044-1482-522B-A3EA-D6B1D375992F}"/>
          </ac:grpSpMkLst>
        </pc:grpChg>
        <pc:grpChg chg="del mod">
          <ac:chgData name="Bastian Berle" userId="f88bcbce2107ab26" providerId="LiveId" clId="{F0C2C3AA-D1F7-4281-BBE9-4E0089C59849}" dt="2022-07-01T22:15:45.574" v="2431" actId="165"/>
          <ac:grpSpMkLst>
            <pc:docMk/>
            <pc:sldMk cId="3542782505" sldId="264"/>
            <ac:grpSpMk id="47" creationId="{2FED78B6-3FAB-F7DB-BCCF-4EB7A9FEADFE}"/>
          </ac:grpSpMkLst>
        </pc:grpChg>
        <pc:grpChg chg="add mod">
          <ac:chgData name="Bastian Berle" userId="f88bcbce2107ab26" providerId="LiveId" clId="{F0C2C3AA-D1F7-4281-BBE9-4E0089C59849}" dt="2022-07-01T22:17:18.711" v="2457" actId="164"/>
          <ac:grpSpMkLst>
            <pc:docMk/>
            <pc:sldMk cId="3542782505" sldId="264"/>
            <ac:grpSpMk id="57" creationId="{696DBC62-865C-DDD5-2C7D-EC1171202343}"/>
          </ac:grpSpMkLst>
        </pc:grpChg>
        <pc:grpChg chg="add del mod">
          <ac:chgData name="Bastian Berle" userId="f88bcbce2107ab26" providerId="LiveId" clId="{F0C2C3AA-D1F7-4281-BBE9-4E0089C59849}" dt="2022-07-01T22:23:34.342" v="2598" actId="21"/>
          <ac:grpSpMkLst>
            <pc:docMk/>
            <pc:sldMk cId="3542782505" sldId="264"/>
            <ac:grpSpMk id="58" creationId="{BAECB00D-DF44-19DD-C596-4128AE8AA7B3}"/>
          </ac:grpSpMkLst>
        </pc:grpChg>
        <pc:grpChg chg="add del mod">
          <ac:chgData name="Bastian Berle" userId="f88bcbce2107ab26" providerId="LiveId" clId="{F0C2C3AA-D1F7-4281-BBE9-4E0089C59849}" dt="2022-07-02T21:16:02.349" v="3051" actId="165"/>
          <ac:grpSpMkLst>
            <pc:docMk/>
            <pc:sldMk cId="3542782505" sldId="264"/>
            <ac:grpSpMk id="73" creationId="{86F6792B-5F88-6377-A881-45BDF768630B}"/>
          </ac:grpSpMkLst>
        </pc:grpChg>
        <pc:grpChg chg="add del mod">
          <ac:chgData name="Bastian Berle" userId="f88bcbce2107ab26" providerId="LiveId" clId="{F0C2C3AA-D1F7-4281-BBE9-4E0089C59849}" dt="2022-07-01T22:18:04.214" v="2474" actId="478"/>
          <ac:grpSpMkLst>
            <pc:docMk/>
            <pc:sldMk cId="3542782505" sldId="264"/>
            <ac:grpSpMk id="101" creationId="{326831BC-8035-4D8C-1F38-6F09E8F2D694}"/>
          </ac:grpSpMkLst>
        </pc:grpChg>
        <pc:grpChg chg="del mod">
          <ac:chgData name="Bastian Berle" userId="f88bcbce2107ab26" providerId="LiveId" clId="{F0C2C3AA-D1F7-4281-BBE9-4E0089C59849}" dt="2022-07-01T22:26:50.403" v="2739" actId="165"/>
          <ac:grpSpMkLst>
            <pc:docMk/>
            <pc:sldMk cId="3542782505" sldId="264"/>
            <ac:grpSpMk id="119" creationId="{55197CDD-7E2E-BC27-4B92-57853992ECB3}"/>
          </ac:grpSpMkLst>
        </pc:grpChg>
        <pc:grpChg chg="add mod">
          <ac:chgData name="Bastian Berle" userId="f88bcbce2107ab26" providerId="LiveId" clId="{F0C2C3AA-D1F7-4281-BBE9-4E0089C59849}" dt="2022-07-02T21:30:32.659" v="3179" actId="1036"/>
          <ac:grpSpMkLst>
            <pc:docMk/>
            <pc:sldMk cId="3542782505" sldId="264"/>
            <ac:grpSpMk id="124" creationId="{6901F41E-93CC-95E8-13A6-8AB046961A99}"/>
          </ac:grpSpMkLst>
        </pc:grpChg>
        <pc:grpChg chg="add mod">
          <ac:chgData name="Bastian Berle" userId="f88bcbce2107ab26" providerId="LiveId" clId="{F0C2C3AA-D1F7-4281-BBE9-4E0089C59849}" dt="2022-07-02T21:30:32.659" v="3179" actId="1036"/>
          <ac:grpSpMkLst>
            <pc:docMk/>
            <pc:sldMk cId="3542782505" sldId="264"/>
            <ac:grpSpMk id="125" creationId="{BB52BFB5-BE01-0AEC-19A4-F0C7E436A064}"/>
          </ac:grpSpMkLst>
        </pc:grpChg>
        <pc:grpChg chg="add del mod">
          <ac:chgData name="Bastian Berle" userId="f88bcbce2107ab26" providerId="LiveId" clId="{F0C2C3AA-D1F7-4281-BBE9-4E0089C59849}" dt="2022-07-01T22:25:37.673" v="2684" actId="21"/>
          <ac:grpSpMkLst>
            <pc:docMk/>
            <pc:sldMk cId="3542782505" sldId="264"/>
            <ac:grpSpMk id="133" creationId="{D6EAE7B4-08B6-BC11-E648-F77B1DE915CD}"/>
          </ac:grpSpMkLst>
        </pc:grpChg>
        <pc:grpChg chg="mod">
          <ac:chgData name="Bastian Berle" userId="f88bcbce2107ab26" providerId="LiveId" clId="{F0C2C3AA-D1F7-4281-BBE9-4E0089C59849}" dt="2022-07-01T22:23:35.543" v="2599"/>
          <ac:grpSpMkLst>
            <pc:docMk/>
            <pc:sldMk cId="3542782505" sldId="264"/>
            <ac:grpSpMk id="135" creationId="{AC8AA449-96D5-7B91-52D6-FB51D2E53878}"/>
          </ac:grpSpMkLst>
        </pc:grpChg>
        <pc:grpChg chg="add del mod">
          <ac:chgData name="Bastian Berle" userId="f88bcbce2107ab26" providerId="LiveId" clId="{F0C2C3AA-D1F7-4281-BBE9-4E0089C59849}" dt="2022-07-01T22:25:43.454" v="2687" actId="21"/>
          <ac:grpSpMkLst>
            <pc:docMk/>
            <pc:sldMk cId="3542782505" sldId="264"/>
            <ac:grpSpMk id="157" creationId="{64A1D69C-6786-287F-6E4C-E18372989C52}"/>
          </ac:grpSpMkLst>
        </pc:grpChg>
        <pc:grpChg chg="mod">
          <ac:chgData name="Bastian Berle" userId="f88bcbce2107ab26" providerId="LiveId" clId="{F0C2C3AA-D1F7-4281-BBE9-4E0089C59849}" dt="2022-07-01T22:25:40.354" v="2685"/>
          <ac:grpSpMkLst>
            <pc:docMk/>
            <pc:sldMk cId="3542782505" sldId="264"/>
            <ac:grpSpMk id="159" creationId="{672EDC0B-BAB2-4848-1021-DFA67E2D0860}"/>
          </ac:grpSpMkLst>
        </pc:grpChg>
        <pc:grpChg chg="add del mod">
          <ac:chgData name="Bastian Berle" userId="f88bcbce2107ab26" providerId="LiveId" clId="{F0C2C3AA-D1F7-4281-BBE9-4E0089C59849}" dt="2022-07-01T22:26:07.135" v="2726" actId="21"/>
          <ac:grpSpMkLst>
            <pc:docMk/>
            <pc:sldMk cId="3542782505" sldId="264"/>
            <ac:grpSpMk id="162" creationId="{36BC206F-5A6C-47C7-6593-E5178A8C4C84}"/>
          </ac:grpSpMkLst>
        </pc:grpChg>
        <pc:grpChg chg="mod">
          <ac:chgData name="Bastian Berle" userId="f88bcbce2107ab26" providerId="LiveId" clId="{F0C2C3AA-D1F7-4281-BBE9-4E0089C59849}" dt="2022-07-01T22:25:47.519" v="2690"/>
          <ac:grpSpMkLst>
            <pc:docMk/>
            <pc:sldMk cId="3542782505" sldId="264"/>
            <ac:grpSpMk id="164" creationId="{9CC84C0A-9C01-B9FC-68D8-BFEC052F2FBF}"/>
          </ac:grpSpMkLst>
        </pc:grpChg>
        <pc:picChg chg="add mod">
          <ac:chgData name="Bastian Berle" userId="f88bcbce2107ab26" providerId="LiveId" clId="{F0C2C3AA-D1F7-4281-BBE9-4E0089C59849}" dt="2022-07-04T09:27:53.111" v="7494" actId="1035"/>
          <ac:picMkLst>
            <pc:docMk/>
            <pc:sldMk cId="3542782505" sldId="264"/>
            <ac:picMk id="16" creationId="{12DAF784-D59F-AE21-CEDA-2C188498DC98}"/>
          </ac:picMkLst>
        </pc:picChg>
        <pc:picChg chg="add mod topLvl">
          <ac:chgData name="Bastian Berle" userId="f88bcbce2107ab26" providerId="LiveId" clId="{F0C2C3AA-D1F7-4281-BBE9-4E0089C59849}" dt="2022-07-04T10:27:24.442" v="7531" actId="164"/>
          <ac:picMkLst>
            <pc:docMk/>
            <pc:sldMk cId="3542782505" sldId="264"/>
            <ac:picMk id="36" creationId="{8400E360-0AFC-C239-A0E1-7EEC75FA047C}"/>
          </ac:picMkLst>
        </pc:picChg>
        <pc:picChg chg="add mod topLvl">
          <ac:chgData name="Bastian Berle" userId="f88bcbce2107ab26" providerId="LiveId" clId="{F0C2C3AA-D1F7-4281-BBE9-4E0089C59849}" dt="2022-07-04T09:27:47.158" v="7490" actId="12788"/>
          <ac:picMkLst>
            <pc:docMk/>
            <pc:sldMk cId="3542782505" sldId="264"/>
            <ac:picMk id="46" creationId="{5B646512-8CEA-0E66-33DB-C3832CB7CD78}"/>
          </ac:picMkLst>
        </pc:picChg>
        <pc:picChg chg="add mod">
          <ac:chgData name="Bastian Berle" userId="f88bcbce2107ab26" providerId="LiveId" clId="{F0C2C3AA-D1F7-4281-BBE9-4E0089C59849}" dt="2022-07-09T12:08:03.311" v="11137" actId="554"/>
          <ac:picMkLst>
            <pc:docMk/>
            <pc:sldMk cId="3542782505" sldId="264"/>
            <ac:picMk id="47" creationId="{CFC64809-06C9-66E5-3A38-EC56251BDBBC}"/>
          </ac:picMkLst>
        </pc:picChg>
        <pc:picChg chg="add mod">
          <ac:chgData name="Bastian Berle" userId="f88bcbce2107ab26" providerId="LiveId" clId="{F0C2C3AA-D1F7-4281-BBE9-4E0089C59849}" dt="2022-07-04T10:27:24.442" v="7531" actId="164"/>
          <ac:picMkLst>
            <pc:docMk/>
            <pc:sldMk cId="3542782505" sldId="264"/>
            <ac:picMk id="56" creationId="{26362B36-C35A-020D-11D0-DD449E90BBF6}"/>
          </ac:picMkLst>
        </pc:picChg>
        <pc:picChg chg="add mod">
          <ac:chgData name="Bastian Berle" userId="f88bcbce2107ab26" providerId="LiveId" clId="{F0C2C3AA-D1F7-4281-BBE9-4E0089C59849}" dt="2022-07-09T12:08:03.311" v="11137" actId="554"/>
          <ac:picMkLst>
            <pc:docMk/>
            <pc:sldMk cId="3542782505" sldId="264"/>
            <ac:picMk id="59" creationId="{25DE38A8-1D36-8E7B-5175-C84E3578AD4E}"/>
          </ac:picMkLst>
        </pc:picChg>
        <pc:picChg chg="add del mod">
          <ac:chgData name="Bastian Berle" userId="f88bcbce2107ab26" providerId="LiveId" clId="{F0C2C3AA-D1F7-4281-BBE9-4E0089C59849}" dt="2022-07-01T22:15:40.669" v="2430" actId="27803"/>
          <ac:picMkLst>
            <pc:docMk/>
            <pc:sldMk cId="3542782505" sldId="264"/>
            <ac:picMk id="75" creationId="{0F2D4919-DDC8-1AE8-7CBC-E18E3F1DEE53}"/>
          </ac:picMkLst>
        </pc:picChg>
        <pc:picChg chg="add mod topLvl">
          <ac:chgData name="Bastian Berle" userId="f88bcbce2107ab26" providerId="LiveId" clId="{F0C2C3AA-D1F7-4281-BBE9-4E0089C59849}" dt="2022-07-04T09:27:47.158" v="7490" actId="12788"/>
          <ac:picMkLst>
            <pc:docMk/>
            <pc:sldMk cId="3542782505" sldId="264"/>
            <ac:picMk id="85" creationId="{05751BC4-5A10-6B0B-4EE5-5B5925EBF8D3}"/>
          </ac:picMkLst>
        </pc:picChg>
        <pc:picChg chg="del mod">
          <ac:chgData name="Bastian Berle" userId="f88bcbce2107ab26" providerId="LiveId" clId="{F0C2C3AA-D1F7-4281-BBE9-4E0089C59849}" dt="2022-07-01T22:18:04.214" v="2474" actId="478"/>
          <ac:picMkLst>
            <pc:docMk/>
            <pc:sldMk cId="3542782505" sldId="264"/>
            <ac:picMk id="103" creationId="{16A88D5C-295C-7A1E-5936-19BA299ECC86}"/>
          </ac:picMkLst>
        </pc:picChg>
        <pc:picChg chg="add mod">
          <ac:chgData name="Bastian Berle" userId="f88bcbce2107ab26" providerId="LiveId" clId="{F0C2C3AA-D1F7-4281-BBE9-4E0089C59849}" dt="2022-07-09T12:08:03.311" v="11137" actId="554"/>
          <ac:picMkLst>
            <pc:docMk/>
            <pc:sldMk cId="3542782505" sldId="264"/>
            <ac:picMk id="104" creationId="{406A6BD7-C77F-86E0-3E7F-488C1B917DE4}"/>
          </ac:picMkLst>
        </pc:picChg>
        <pc:picChg chg="add del mod">
          <ac:chgData name="Bastian Berle" userId="f88bcbce2107ab26" providerId="LiveId" clId="{F0C2C3AA-D1F7-4281-BBE9-4E0089C59849}" dt="2022-07-01T22:25:35.822" v="2682"/>
          <ac:picMkLst>
            <pc:docMk/>
            <pc:sldMk cId="3542782505" sldId="264"/>
            <ac:picMk id="154" creationId="{D2901A44-B5D5-40ED-C127-9FEDABA389CC}"/>
          </ac:picMkLst>
        </pc:picChg>
        <pc:picChg chg="add del mod">
          <ac:chgData name="Bastian Berle" userId="f88bcbce2107ab26" providerId="LiveId" clId="{F0C2C3AA-D1F7-4281-BBE9-4E0089C59849}" dt="2022-07-01T22:25:33.847" v="2679"/>
          <ac:picMkLst>
            <pc:docMk/>
            <pc:sldMk cId="3542782505" sldId="264"/>
            <ac:picMk id="156" creationId="{8E471F1D-C2E7-5048-F802-FC014B1811D4}"/>
          </ac:picMkLst>
        </pc:picChg>
        <pc:picChg chg="add del mod">
          <ac:chgData name="Bastian Berle" userId="f88bcbce2107ab26" providerId="LiveId" clId="{F0C2C3AA-D1F7-4281-BBE9-4E0089C59849}" dt="2022-07-01T22:26:48.219" v="2738" actId="27803"/>
          <ac:picMkLst>
            <pc:docMk/>
            <pc:sldMk cId="3542782505" sldId="264"/>
            <ac:picMk id="168" creationId="{3512A907-C530-1384-4647-98D766A56360}"/>
          </ac:picMkLst>
        </pc:picChg>
        <pc:picChg chg="add mod">
          <ac:chgData name="Bastian Berle" userId="f88bcbce2107ab26" providerId="LiveId" clId="{F0C2C3AA-D1F7-4281-BBE9-4E0089C59849}" dt="2022-07-09T12:07:58.590" v="11134" actId="1036"/>
          <ac:picMkLst>
            <pc:docMk/>
            <pc:sldMk cId="3542782505" sldId="264"/>
            <ac:picMk id="1026" creationId="{7983D6B4-2081-813F-7BCB-D968120EC463}"/>
          </ac:picMkLst>
        </pc:picChg>
        <pc:picChg chg="add mod">
          <ac:chgData name="Bastian Berle" userId="f88bcbce2107ab26" providerId="LiveId" clId="{F0C2C3AA-D1F7-4281-BBE9-4E0089C59849}" dt="2022-07-09T12:08:03.311" v="11137" actId="554"/>
          <ac:picMkLst>
            <pc:docMk/>
            <pc:sldMk cId="3542782505" sldId="264"/>
            <ac:picMk id="2050" creationId="{9A74CA48-F05C-5B9F-2B18-50E1B076791C}"/>
          </ac:picMkLst>
        </pc:picChg>
        <pc:picChg chg="add mod">
          <ac:chgData name="Bastian Berle" userId="f88bcbce2107ab26" providerId="LiveId" clId="{F0C2C3AA-D1F7-4281-BBE9-4E0089C59849}" dt="2022-07-01T22:11:22.966" v="2274" actId="1076"/>
          <ac:picMkLst>
            <pc:docMk/>
            <pc:sldMk cId="3542782505" sldId="264"/>
            <ac:picMk id="2052" creationId="{073E0225-B8DE-CA0C-ECAF-1FAA21C31B95}"/>
          </ac:picMkLst>
        </pc:picChg>
        <pc:picChg chg="add mod topLvl">
          <ac:chgData name="Bastian Berle" userId="f88bcbce2107ab26" providerId="LiveId" clId="{F0C2C3AA-D1F7-4281-BBE9-4E0089C59849}" dt="2022-07-09T12:08:03.311" v="11137" actId="554"/>
          <ac:picMkLst>
            <pc:docMk/>
            <pc:sldMk cId="3542782505" sldId="264"/>
            <ac:picMk id="2054" creationId="{ABCB912A-D6D5-3C70-9A37-F23892C0F198}"/>
          </ac:picMkLst>
        </pc:picChg>
        <pc:picChg chg="add del mod">
          <ac:chgData name="Bastian Berle" userId="f88bcbce2107ab26" providerId="LiveId" clId="{F0C2C3AA-D1F7-4281-BBE9-4E0089C59849}" dt="2022-07-01T22:14:05.557" v="2416" actId="478"/>
          <ac:picMkLst>
            <pc:docMk/>
            <pc:sldMk cId="3542782505" sldId="264"/>
            <ac:picMk id="2056" creationId="{55EE8E75-AED5-C9DE-1217-23CAEA5E0460}"/>
          </ac:picMkLst>
        </pc:picChg>
        <pc:picChg chg="add mod">
          <ac:chgData name="Bastian Berle" userId="f88bcbce2107ab26" providerId="LiveId" clId="{F0C2C3AA-D1F7-4281-BBE9-4E0089C59849}" dt="2022-07-02T21:18:47.969" v="3078" actId="1036"/>
          <ac:picMkLst>
            <pc:docMk/>
            <pc:sldMk cId="3542782505" sldId="264"/>
            <ac:picMk id="2058" creationId="{4C285CDA-8F99-D708-AC1D-296970A192F7}"/>
          </ac:picMkLst>
        </pc:picChg>
        <pc:picChg chg="add mod">
          <ac:chgData name="Bastian Berle" userId="f88bcbce2107ab26" providerId="LiveId" clId="{F0C2C3AA-D1F7-4281-BBE9-4E0089C59849}" dt="2022-07-09T12:08:03.311" v="11137" actId="554"/>
          <ac:picMkLst>
            <pc:docMk/>
            <pc:sldMk cId="3542782505" sldId="264"/>
            <ac:picMk id="2062" creationId="{9B7D37AE-A4F2-FE0A-6887-04E58C90A741}"/>
          </ac:picMkLst>
        </pc:picChg>
        <pc:picChg chg="add mod topLvl">
          <ac:chgData name="Bastian Berle" userId="f88bcbce2107ab26" providerId="LiveId" clId="{F0C2C3AA-D1F7-4281-BBE9-4E0089C59849}" dt="2022-07-04T10:27:22.612" v="7530" actId="164"/>
          <ac:picMkLst>
            <pc:docMk/>
            <pc:sldMk cId="3542782505" sldId="264"/>
            <ac:picMk id="2064" creationId="{2DAFA56C-B76C-ACB1-A1A9-BEF5CA8168DC}"/>
          </ac:picMkLst>
        </pc:picChg>
        <pc:picChg chg="add mod">
          <ac:chgData name="Bastian Berle" userId="f88bcbce2107ab26" providerId="LiveId" clId="{F0C2C3AA-D1F7-4281-BBE9-4E0089C59849}" dt="2022-07-09T12:08:03.311" v="11137" actId="554"/>
          <ac:picMkLst>
            <pc:docMk/>
            <pc:sldMk cId="3542782505" sldId="264"/>
            <ac:picMk id="2066" creationId="{2D24C5B6-5E61-CFE4-2870-1D997049B200}"/>
          </ac:picMkLst>
        </pc:picChg>
        <pc:cxnChg chg="add del mod">
          <ac:chgData name="Bastian Berle" userId="f88bcbce2107ab26" providerId="LiveId" clId="{F0C2C3AA-D1F7-4281-BBE9-4E0089C59849}" dt="2022-07-09T12:11:54.088" v="11160" actId="478"/>
          <ac:cxnSpMkLst>
            <pc:docMk/>
            <pc:sldMk cId="3542782505" sldId="264"/>
            <ac:cxnSpMk id="5" creationId="{9EAC0319-30E1-0431-10F0-ACCEB1349AEF}"/>
          </ac:cxnSpMkLst>
        </pc:cxnChg>
        <pc:cxnChg chg="add mod">
          <ac:chgData name="Bastian Berle" userId="f88bcbce2107ab26" providerId="LiveId" clId="{F0C2C3AA-D1F7-4281-BBE9-4E0089C59849}" dt="2022-07-01T21:41:00.194" v="1855" actId="164"/>
          <ac:cxnSpMkLst>
            <pc:docMk/>
            <pc:sldMk cId="3542782505" sldId="264"/>
            <ac:cxnSpMk id="7" creationId="{B3BB19BC-EE0C-58B4-CB4A-084166962D8E}"/>
          </ac:cxnSpMkLst>
        </pc:cxnChg>
        <pc:cxnChg chg="add mod">
          <ac:chgData name="Bastian Berle" userId="f88bcbce2107ab26" providerId="LiveId" clId="{F0C2C3AA-D1F7-4281-BBE9-4E0089C59849}" dt="2022-07-01T21:41:00.194" v="1855" actId="164"/>
          <ac:cxnSpMkLst>
            <pc:docMk/>
            <pc:sldMk cId="3542782505" sldId="264"/>
            <ac:cxnSpMk id="12" creationId="{A7F50DD6-34C3-356D-EA1B-95CAD6F59291}"/>
          </ac:cxnSpMkLst>
        </pc:cxnChg>
        <pc:cxnChg chg="add mod">
          <ac:chgData name="Bastian Berle" userId="f88bcbce2107ab26" providerId="LiveId" clId="{F0C2C3AA-D1F7-4281-BBE9-4E0089C59849}" dt="2022-07-09T12:06:32.887" v="11082" actId="12788"/>
          <ac:cxnSpMkLst>
            <pc:docMk/>
            <pc:sldMk cId="3542782505" sldId="264"/>
            <ac:cxnSpMk id="17" creationId="{9F1CA181-1C99-1C2F-6184-530567AFAD73}"/>
          </ac:cxnSpMkLst>
        </pc:cxnChg>
        <pc:cxnChg chg="add mod">
          <ac:chgData name="Bastian Berle" userId="f88bcbce2107ab26" providerId="LiveId" clId="{F0C2C3AA-D1F7-4281-BBE9-4E0089C59849}" dt="2022-07-05T10:37:02.623" v="8983" actId="208"/>
          <ac:cxnSpMkLst>
            <pc:docMk/>
            <pc:sldMk cId="3542782505" sldId="264"/>
            <ac:cxnSpMk id="19" creationId="{869C0E92-110C-6D78-B546-3071AC9010C8}"/>
          </ac:cxnSpMkLst>
        </pc:cxnChg>
        <pc:cxnChg chg="add mod">
          <ac:chgData name="Bastian Berle" userId="f88bcbce2107ab26" providerId="LiveId" clId="{F0C2C3AA-D1F7-4281-BBE9-4E0089C59849}" dt="2022-07-09T12:06:32.887" v="11082" actId="12788"/>
          <ac:cxnSpMkLst>
            <pc:docMk/>
            <pc:sldMk cId="3542782505" sldId="264"/>
            <ac:cxnSpMk id="28" creationId="{470261DE-EF06-1F63-EA87-DE6A7DD94FC7}"/>
          </ac:cxnSpMkLst>
        </pc:cxnChg>
        <pc:cxnChg chg="add del mod">
          <ac:chgData name="Bastian Berle" userId="f88bcbce2107ab26" providerId="LiveId" clId="{F0C2C3AA-D1F7-4281-BBE9-4E0089C59849}" dt="2022-07-01T22:08:20.140" v="2223" actId="478"/>
          <ac:cxnSpMkLst>
            <pc:docMk/>
            <pc:sldMk cId="3542782505" sldId="264"/>
            <ac:cxnSpMk id="41" creationId="{2634262B-518C-989B-760C-F8EC311220D2}"/>
          </ac:cxnSpMkLst>
        </pc:cxnChg>
        <pc:cxnChg chg="add mod">
          <ac:chgData name="Bastian Berle" userId="f88bcbce2107ab26" providerId="LiveId" clId="{F0C2C3AA-D1F7-4281-BBE9-4E0089C59849}" dt="2022-07-01T22:16:47.625" v="2452" actId="164"/>
          <ac:cxnSpMkLst>
            <pc:docMk/>
            <pc:sldMk cId="3542782505" sldId="264"/>
            <ac:cxnSpMk id="51" creationId="{A55BEDC9-AFF6-2692-3DE6-80C4B8FC8C45}"/>
          </ac:cxnSpMkLst>
        </pc:cxnChg>
        <pc:cxnChg chg="add del mod">
          <ac:chgData name="Bastian Berle" userId="f88bcbce2107ab26" providerId="LiveId" clId="{F0C2C3AA-D1F7-4281-BBE9-4E0089C59849}" dt="2022-07-01T22:21:18.193" v="2569" actId="478"/>
          <ac:cxnSpMkLst>
            <pc:docMk/>
            <pc:sldMk cId="3542782505" sldId="264"/>
            <ac:cxnSpMk id="67" creationId="{22BD6809-714C-D620-E9D6-613258A7EDB7}"/>
          </ac:cxnSpMkLst>
        </pc:cxnChg>
        <pc:cxnChg chg="add mod">
          <ac:chgData name="Bastian Berle" userId="f88bcbce2107ab26" providerId="LiveId" clId="{F0C2C3AA-D1F7-4281-BBE9-4E0089C59849}" dt="2022-07-05T10:37:02.623" v="8983" actId="208"/>
          <ac:cxnSpMkLst>
            <pc:docMk/>
            <pc:sldMk cId="3542782505" sldId="264"/>
            <ac:cxnSpMk id="76" creationId="{FA4660EA-271F-19BC-BD04-1CF658812074}"/>
          </ac:cxnSpMkLst>
        </pc:cxnChg>
        <pc:cxnChg chg="add mod ord">
          <ac:chgData name="Bastian Berle" userId="f88bcbce2107ab26" providerId="LiveId" clId="{F0C2C3AA-D1F7-4281-BBE9-4E0089C59849}" dt="2022-07-09T12:12:42.746" v="11183" actId="166"/>
          <ac:cxnSpMkLst>
            <pc:docMk/>
            <pc:sldMk cId="3542782505" sldId="264"/>
            <ac:cxnSpMk id="79" creationId="{DDB0D6DB-D4ED-824F-D989-99EDCFF9EE25}"/>
          </ac:cxnSpMkLst>
        </pc:cxnChg>
        <pc:cxnChg chg="add del mod">
          <ac:chgData name="Bastian Berle" userId="f88bcbce2107ab26" providerId="LiveId" clId="{F0C2C3AA-D1F7-4281-BBE9-4E0089C59849}" dt="2022-07-01T22:23:12.508" v="2591" actId="478"/>
          <ac:cxnSpMkLst>
            <pc:docMk/>
            <pc:sldMk cId="3542782505" sldId="264"/>
            <ac:cxnSpMk id="82" creationId="{11A9D664-3CED-0B2E-F790-B5ABEC02D266}"/>
          </ac:cxnSpMkLst>
        </pc:cxnChg>
        <pc:cxnChg chg="add del mod">
          <ac:chgData name="Bastian Berle" userId="f88bcbce2107ab26" providerId="LiveId" clId="{F0C2C3AA-D1F7-4281-BBE9-4E0089C59849}" dt="2022-07-01T22:16:28.276" v="2445" actId="478"/>
          <ac:cxnSpMkLst>
            <pc:docMk/>
            <pc:sldMk cId="3542782505" sldId="264"/>
            <ac:cxnSpMk id="95" creationId="{813B489E-9841-679F-B6C7-17B2B82D9E8D}"/>
          </ac:cxnSpMkLst>
        </pc:cxnChg>
        <pc:cxnChg chg="add mod">
          <ac:chgData name="Bastian Berle" userId="f88bcbce2107ab26" providerId="LiveId" clId="{F0C2C3AA-D1F7-4281-BBE9-4E0089C59849}" dt="2022-07-01T22:16:47.625" v="2452" actId="164"/>
          <ac:cxnSpMkLst>
            <pc:docMk/>
            <pc:sldMk cId="3542782505" sldId="264"/>
            <ac:cxnSpMk id="98" creationId="{B4E279A3-ECC7-9538-3A1D-C09722E486AB}"/>
          </ac:cxnSpMkLst>
        </pc:cxnChg>
        <pc:cxnChg chg="add del mod">
          <ac:chgData name="Bastian Berle" userId="f88bcbce2107ab26" providerId="LiveId" clId="{F0C2C3AA-D1F7-4281-BBE9-4E0089C59849}" dt="2022-07-01T22:21:22.029" v="2571" actId="478"/>
          <ac:cxnSpMkLst>
            <pc:docMk/>
            <pc:sldMk cId="3542782505" sldId="264"/>
            <ac:cxnSpMk id="117" creationId="{BCF9AB3A-A0A9-28D2-1074-3EA969BBBD89}"/>
          </ac:cxnSpMkLst>
        </pc:cxnChg>
        <pc:cxnChg chg="add mod">
          <ac:chgData name="Bastian Berle" userId="f88bcbce2107ab26" providerId="LiveId" clId="{F0C2C3AA-D1F7-4281-BBE9-4E0089C59849}" dt="2022-07-05T10:37:12.139" v="8984" actId="208"/>
          <ac:cxnSpMkLst>
            <pc:docMk/>
            <pc:sldMk cId="3542782505" sldId="264"/>
            <ac:cxnSpMk id="118" creationId="{4C96C7CA-E9F7-2FFC-2D80-38ED35EDC5E4}"/>
          </ac:cxnSpMkLst>
        </pc:cxnChg>
        <pc:cxnChg chg="add mod">
          <ac:chgData name="Bastian Berle" userId="f88bcbce2107ab26" providerId="LiveId" clId="{F0C2C3AA-D1F7-4281-BBE9-4E0089C59849}" dt="2022-07-02T21:30:32.659" v="3179" actId="1036"/>
          <ac:cxnSpMkLst>
            <pc:docMk/>
            <pc:sldMk cId="3542782505" sldId="264"/>
            <ac:cxnSpMk id="123" creationId="{B9BB2992-08C0-4C4C-35F5-51317EFDED28}"/>
          </ac:cxnSpMkLst>
        </pc:cxnChg>
        <pc:cxnChg chg="add mod">
          <ac:chgData name="Bastian Berle" userId="f88bcbce2107ab26" providerId="LiveId" clId="{F0C2C3AA-D1F7-4281-BBE9-4E0089C59849}" dt="2022-07-02T21:30:42.714" v="3183" actId="555"/>
          <ac:cxnSpMkLst>
            <pc:docMk/>
            <pc:sldMk cId="3542782505" sldId="264"/>
            <ac:cxnSpMk id="127" creationId="{FB2134A2-A02E-B5E4-4F1B-55D494E1954B}"/>
          </ac:cxnSpMkLst>
        </pc:cxnChg>
        <pc:cxnChg chg="add del mod">
          <ac:chgData name="Bastian Berle" userId="f88bcbce2107ab26" providerId="LiveId" clId="{F0C2C3AA-D1F7-4281-BBE9-4E0089C59849}" dt="2022-07-01T22:23:32.342" v="2597" actId="478"/>
          <ac:cxnSpMkLst>
            <pc:docMk/>
            <pc:sldMk cId="3542782505" sldId="264"/>
            <ac:cxnSpMk id="128" creationId="{AEBD9B04-BF72-935C-1EE1-FF8E70C19AA6}"/>
          </ac:cxnSpMkLst>
        </pc:cxnChg>
        <pc:cxnChg chg="mod">
          <ac:chgData name="Bastian Berle" userId="f88bcbce2107ab26" providerId="LiveId" clId="{F0C2C3AA-D1F7-4281-BBE9-4E0089C59849}" dt="2022-07-01T22:23:35.543" v="2599"/>
          <ac:cxnSpMkLst>
            <pc:docMk/>
            <pc:sldMk cId="3542782505" sldId="264"/>
            <ac:cxnSpMk id="136" creationId="{D84063D8-C8DD-A37B-61A5-F1D3CBCD6349}"/>
          </ac:cxnSpMkLst>
        </pc:cxnChg>
        <pc:cxnChg chg="mod">
          <ac:chgData name="Bastian Berle" userId="f88bcbce2107ab26" providerId="LiveId" clId="{F0C2C3AA-D1F7-4281-BBE9-4E0089C59849}" dt="2022-07-01T22:23:35.543" v="2599"/>
          <ac:cxnSpMkLst>
            <pc:docMk/>
            <pc:sldMk cId="3542782505" sldId="264"/>
            <ac:cxnSpMk id="137" creationId="{B041A70D-3D8C-1599-C1C0-DDD81A329DA2}"/>
          </ac:cxnSpMkLst>
        </pc:cxnChg>
        <pc:cxnChg chg="add mod">
          <ac:chgData name="Bastian Berle" userId="f88bcbce2107ab26" providerId="LiveId" clId="{F0C2C3AA-D1F7-4281-BBE9-4E0089C59849}" dt="2022-07-05T10:37:02.623" v="8983" actId="208"/>
          <ac:cxnSpMkLst>
            <pc:docMk/>
            <pc:sldMk cId="3542782505" sldId="264"/>
            <ac:cxnSpMk id="138" creationId="{6A25CED7-8F7C-9604-39EB-770B298D69FD}"/>
          </ac:cxnSpMkLst>
        </pc:cxnChg>
        <pc:cxnChg chg="add del mod">
          <ac:chgData name="Bastian Berle" userId="f88bcbce2107ab26" providerId="LiveId" clId="{F0C2C3AA-D1F7-4281-BBE9-4E0089C59849}" dt="2022-07-01T22:28:12.439" v="2760" actId="478"/>
          <ac:cxnSpMkLst>
            <pc:docMk/>
            <pc:sldMk cId="3542782505" sldId="264"/>
            <ac:cxnSpMk id="148" creationId="{128AD534-2437-04E7-4BB4-0C7EEEA46EFE}"/>
          </ac:cxnSpMkLst>
        </pc:cxnChg>
        <pc:cxnChg chg="add del mod">
          <ac:chgData name="Bastian Berle" userId="f88bcbce2107ab26" providerId="LiveId" clId="{F0C2C3AA-D1F7-4281-BBE9-4E0089C59849}" dt="2022-07-01T22:25:14.031" v="2671" actId="478"/>
          <ac:cxnSpMkLst>
            <pc:docMk/>
            <pc:sldMk cId="3542782505" sldId="264"/>
            <ac:cxnSpMk id="151" creationId="{3965FB0F-D6F6-6489-6B6D-6E49F1ECB17A}"/>
          </ac:cxnSpMkLst>
        </pc:cxnChg>
        <pc:cxnChg chg="mod">
          <ac:chgData name="Bastian Berle" userId="f88bcbce2107ab26" providerId="LiveId" clId="{F0C2C3AA-D1F7-4281-BBE9-4E0089C59849}" dt="2022-07-01T22:25:40.354" v="2685"/>
          <ac:cxnSpMkLst>
            <pc:docMk/>
            <pc:sldMk cId="3542782505" sldId="264"/>
            <ac:cxnSpMk id="160" creationId="{04806B20-CC16-706D-9CB0-BD19898F48ED}"/>
          </ac:cxnSpMkLst>
        </pc:cxnChg>
        <pc:cxnChg chg="mod">
          <ac:chgData name="Bastian Berle" userId="f88bcbce2107ab26" providerId="LiveId" clId="{F0C2C3AA-D1F7-4281-BBE9-4E0089C59849}" dt="2022-07-01T22:25:40.354" v="2685"/>
          <ac:cxnSpMkLst>
            <pc:docMk/>
            <pc:sldMk cId="3542782505" sldId="264"/>
            <ac:cxnSpMk id="161" creationId="{FC8E34FE-FD55-E03E-CDC3-A04DEB864F60}"/>
          </ac:cxnSpMkLst>
        </pc:cxnChg>
        <pc:cxnChg chg="mod">
          <ac:chgData name="Bastian Berle" userId="f88bcbce2107ab26" providerId="LiveId" clId="{F0C2C3AA-D1F7-4281-BBE9-4E0089C59849}" dt="2022-07-01T22:25:47.519" v="2690"/>
          <ac:cxnSpMkLst>
            <pc:docMk/>
            <pc:sldMk cId="3542782505" sldId="264"/>
            <ac:cxnSpMk id="165" creationId="{BD9D3EED-B6EB-4BFE-4729-02DD997D2C97}"/>
          </ac:cxnSpMkLst>
        </pc:cxnChg>
        <pc:cxnChg chg="mod">
          <ac:chgData name="Bastian Berle" userId="f88bcbce2107ab26" providerId="LiveId" clId="{F0C2C3AA-D1F7-4281-BBE9-4E0089C59849}" dt="2022-07-01T22:25:47.519" v="2690"/>
          <ac:cxnSpMkLst>
            <pc:docMk/>
            <pc:sldMk cId="3542782505" sldId="264"/>
            <ac:cxnSpMk id="166" creationId="{132DC14C-3253-5EC5-CE56-B66A53903119}"/>
          </ac:cxnSpMkLst>
        </pc:cxnChg>
        <pc:cxnChg chg="add mod">
          <ac:chgData name="Bastian Berle" userId="f88bcbce2107ab26" providerId="LiveId" clId="{F0C2C3AA-D1F7-4281-BBE9-4E0089C59849}" dt="2022-07-05T10:37:02.623" v="8983" actId="208"/>
          <ac:cxnSpMkLst>
            <pc:docMk/>
            <pc:sldMk cId="3542782505" sldId="264"/>
            <ac:cxnSpMk id="171" creationId="{B83BF952-3BF5-0B68-7BC6-1C6CEC473AA6}"/>
          </ac:cxnSpMkLst>
        </pc:cxnChg>
        <pc:cxnChg chg="add mod">
          <ac:chgData name="Bastian Berle" userId="f88bcbce2107ab26" providerId="LiveId" clId="{F0C2C3AA-D1F7-4281-BBE9-4E0089C59849}" dt="2022-07-02T21:30:32.659" v="3179" actId="1036"/>
          <ac:cxnSpMkLst>
            <pc:docMk/>
            <pc:sldMk cId="3542782505" sldId="264"/>
            <ac:cxnSpMk id="179" creationId="{AEFA65F9-5C90-5E2C-F808-0FD5DB5B8E3B}"/>
          </ac:cxnSpMkLst>
        </pc:cxnChg>
        <pc:cxnChg chg="add mod">
          <ac:chgData name="Bastian Berle" userId="f88bcbce2107ab26" providerId="LiveId" clId="{F0C2C3AA-D1F7-4281-BBE9-4E0089C59849}" dt="2022-07-02T21:29:11.522" v="3136"/>
          <ac:cxnSpMkLst>
            <pc:docMk/>
            <pc:sldMk cId="3542782505" sldId="264"/>
            <ac:cxnSpMk id="184" creationId="{355CB66E-52E2-D179-8CDC-F6693004E0D1}"/>
          </ac:cxnSpMkLst>
        </pc:cxnChg>
      </pc:sldChg>
      <pc:sldChg chg="addSp delSp modSp new del mod">
        <pc:chgData name="Bastian Berle" userId="f88bcbce2107ab26" providerId="LiveId" clId="{F0C2C3AA-D1F7-4281-BBE9-4E0089C59849}" dt="2022-07-01T08:52:32.054" v="1355" actId="47"/>
        <pc:sldMkLst>
          <pc:docMk/>
          <pc:sldMk cId="3681640507" sldId="264"/>
        </pc:sldMkLst>
        <pc:spChg chg="mod">
          <ac:chgData name="Bastian Berle" userId="f88bcbce2107ab26" providerId="LiveId" clId="{F0C2C3AA-D1F7-4281-BBE9-4E0089C59849}" dt="2022-07-01T08:22:57.118" v="907" actId="27636"/>
          <ac:spMkLst>
            <pc:docMk/>
            <pc:sldMk cId="3681640507" sldId="264"/>
            <ac:spMk id="2" creationId="{3917ECBB-A9AA-C22C-8DA6-9B973DFA7D3D}"/>
          </ac:spMkLst>
        </pc:spChg>
        <pc:spChg chg="del">
          <ac:chgData name="Bastian Berle" userId="f88bcbce2107ab26" providerId="LiveId" clId="{F0C2C3AA-D1F7-4281-BBE9-4E0089C59849}" dt="2022-07-01T08:22:56.791" v="905" actId="478"/>
          <ac:spMkLst>
            <pc:docMk/>
            <pc:sldMk cId="3681640507" sldId="264"/>
            <ac:spMk id="3" creationId="{A3619538-DF5A-349D-28E7-A6A7068DC09C}"/>
          </ac:spMkLst>
        </pc:spChg>
        <pc:spChg chg="mod">
          <ac:chgData name="Bastian Berle" userId="f88bcbce2107ab26" providerId="LiveId" clId="{F0C2C3AA-D1F7-4281-BBE9-4E0089C59849}" dt="2022-07-01T08:23:21.019" v="915" actId="27803"/>
          <ac:spMkLst>
            <pc:docMk/>
            <pc:sldMk cId="3681640507" sldId="264"/>
            <ac:spMk id="10" creationId="{802F664C-B404-71F1-461A-FF2711450DD0}"/>
          </ac:spMkLst>
        </pc:spChg>
        <pc:spChg chg="mod">
          <ac:chgData name="Bastian Berle" userId="f88bcbce2107ab26" providerId="LiveId" clId="{F0C2C3AA-D1F7-4281-BBE9-4E0089C59849}" dt="2022-07-01T08:23:21.019" v="915" actId="27803"/>
          <ac:spMkLst>
            <pc:docMk/>
            <pc:sldMk cId="3681640507" sldId="264"/>
            <ac:spMk id="11" creationId="{2EA6242F-D101-C5B6-064F-52A20AE72CF1}"/>
          </ac:spMkLst>
        </pc:spChg>
        <pc:spChg chg="mod ord">
          <ac:chgData name="Bastian Berle" userId="f88bcbce2107ab26" providerId="LiveId" clId="{F0C2C3AA-D1F7-4281-BBE9-4E0089C59849}" dt="2022-07-01T08:29:48.283" v="1015" actId="164"/>
          <ac:spMkLst>
            <pc:docMk/>
            <pc:sldMk cId="3681640507" sldId="264"/>
            <ac:spMk id="12" creationId="{8D53E3DF-2E64-4A53-7A7A-770777F9B5AC}"/>
          </ac:spMkLst>
        </pc:spChg>
        <pc:spChg chg="mod ord">
          <ac:chgData name="Bastian Berle" userId="f88bcbce2107ab26" providerId="LiveId" clId="{F0C2C3AA-D1F7-4281-BBE9-4E0089C59849}" dt="2022-07-01T08:28:09.152" v="986" actId="164"/>
          <ac:spMkLst>
            <pc:docMk/>
            <pc:sldMk cId="3681640507" sldId="264"/>
            <ac:spMk id="13" creationId="{9FFCFF7B-306A-61A6-4568-210CBB12ADB6}"/>
          </ac:spMkLst>
        </pc:spChg>
        <pc:spChg chg="add mod topLvl">
          <ac:chgData name="Bastian Berle" userId="f88bcbce2107ab26" providerId="LiveId" clId="{F0C2C3AA-D1F7-4281-BBE9-4E0089C59849}" dt="2022-07-01T08:29:48.283" v="1015" actId="164"/>
          <ac:spMkLst>
            <pc:docMk/>
            <pc:sldMk cId="3681640507" sldId="264"/>
            <ac:spMk id="14" creationId="{5620594A-2F5D-2109-A263-C18B8BC85AB4}"/>
          </ac:spMkLst>
        </pc:spChg>
        <pc:spChg chg="add mod topLvl">
          <ac:chgData name="Bastian Berle" userId="f88bcbce2107ab26" providerId="LiveId" clId="{F0C2C3AA-D1F7-4281-BBE9-4E0089C59849}" dt="2022-07-01T08:29:48.283" v="1015" actId="164"/>
          <ac:spMkLst>
            <pc:docMk/>
            <pc:sldMk cId="3681640507" sldId="264"/>
            <ac:spMk id="16" creationId="{2A860C53-6A0F-8CCF-7471-DC388C673F58}"/>
          </ac:spMkLst>
        </pc:spChg>
        <pc:spChg chg="add mod topLvl">
          <ac:chgData name="Bastian Berle" userId="f88bcbce2107ab26" providerId="LiveId" clId="{F0C2C3AA-D1F7-4281-BBE9-4E0089C59849}" dt="2022-07-01T08:29:48.283" v="1015" actId="164"/>
          <ac:spMkLst>
            <pc:docMk/>
            <pc:sldMk cId="3681640507" sldId="264"/>
            <ac:spMk id="17" creationId="{27E2A4C4-59F2-E0EC-2E77-4B4866511D9D}"/>
          </ac:spMkLst>
        </pc:spChg>
        <pc:spChg chg="add mod topLvl">
          <ac:chgData name="Bastian Berle" userId="f88bcbce2107ab26" providerId="LiveId" clId="{F0C2C3AA-D1F7-4281-BBE9-4E0089C59849}" dt="2022-07-01T08:29:48.283" v="1015" actId="164"/>
          <ac:spMkLst>
            <pc:docMk/>
            <pc:sldMk cId="3681640507" sldId="264"/>
            <ac:spMk id="18" creationId="{41C1D9C5-F7DE-4EC2-B833-8183C5D0C6C5}"/>
          </ac:spMkLst>
        </pc:spChg>
        <pc:spChg chg="add mod topLvl">
          <ac:chgData name="Bastian Berle" userId="f88bcbce2107ab26" providerId="LiveId" clId="{F0C2C3AA-D1F7-4281-BBE9-4E0089C59849}" dt="2022-07-01T08:29:48.283" v="1015" actId="164"/>
          <ac:spMkLst>
            <pc:docMk/>
            <pc:sldMk cId="3681640507" sldId="264"/>
            <ac:spMk id="19" creationId="{DE937601-BFE2-3232-0CF4-B40BD815E349}"/>
          </ac:spMkLst>
        </pc:spChg>
        <pc:spChg chg="add mod topLvl">
          <ac:chgData name="Bastian Berle" userId="f88bcbce2107ab26" providerId="LiveId" clId="{F0C2C3AA-D1F7-4281-BBE9-4E0089C59849}" dt="2022-07-01T08:29:48.283" v="1015" actId="164"/>
          <ac:spMkLst>
            <pc:docMk/>
            <pc:sldMk cId="3681640507" sldId="264"/>
            <ac:spMk id="20" creationId="{217B69A2-89E1-961F-1CA1-7FED01560DBA}"/>
          </ac:spMkLst>
        </pc:spChg>
        <pc:spChg chg="add mod topLvl">
          <ac:chgData name="Bastian Berle" userId="f88bcbce2107ab26" providerId="LiveId" clId="{F0C2C3AA-D1F7-4281-BBE9-4E0089C59849}" dt="2022-07-01T08:29:48.283" v="1015" actId="164"/>
          <ac:spMkLst>
            <pc:docMk/>
            <pc:sldMk cId="3681640507" sldId="264"/>
            <ac:spMk id="21" creationId="{C3BEA9A8-79CD-BC62-491D-D4E96311A6C9}"/>
          </ac:spMkLst>
        </pc:spChg>
        <pc:spChg chg="add del mod">
          <ac:chgData name="Bastian Berle" userId="f88bcbce2107ab26" providerId="LiveId" clId="{F0C2C3AA-D1F7-4281-BBE9-4E0089C59849}" dt="2022-07-01T08:25:53.648" v="942" actId="478"/>
          <ac:spMkLst>
            <pc:docMk/>
            <pc:sldMk cId="3681640507" sldId="264"/>
            <ac:spMk id="22" creationId="{77A1FF67-CD04-827F-FDF5-1ED816D4BFB9}"/>
          </ac:spMkLst>
        </pc:spChg>
        <pc:spChg chg="add del mod">
          <ac:chgData name="Bastian Berle" userId="f88bcbce2107ab26" providerId="LiveId" clId="{F0C2C3AA-D1F7-4281-BBE9-4E0089C59849}" dt="2022-07-01T08:25:53.648" v="942" actId="478"/>
          <ac:spMkLst>
            <pc:docMk/>
            <pc:sldMk cId="3681640507" sldId="264"/>
            <ac:spMk id="23" creationId="{2CB5D40C-CEDB-5313-2F17-0F60DC4D771F}"/>
          </ac:spMkLst>
        </pc:spChg>
        <pc:spChg chg="add mod">
          <ac:chgData name="Bastian Berle" userId="f88bcbce2107ab26" providerId="LiveId" clId="{F0C2C3AA-D1F7-4281-BBE9-4E0089C59849}" dt="2022-07-01T08:28:09.152" v="986" actId="164"/>
          <ac:spMkLst>
            <pc:docMk/>
            <pc:sldMk cId="3681640507" sldId="264"/>
            <ac:spMk id="29" creationId="{788B5C89-1E9A-D02D-6007-069097B3BE42}"/>
          </ac:spMkLst>
        </pc:spChg>
        <pc:spChg chg="add mod">
          <ac:chgData name="Bastian Berle" userId="f88bcbce2107ab26" providerId="LiveId" clId="{F0C2C3AA-D1F7-4281-BBE9-4E0089C59849}" dt="2022-07-01T08:30:33.902" v="1025" actId="164"/>
          <ac:spMkLst>
            <pc:docMk/>
            <pc:sldMk cId="3681640507" sldId="264"/>
            <ac:spMk id="33" creationId="{54A123F2-25D0-3498-1693-27CBCF1235D1}"/>
          </ac:spMkLst>
        </pc:spChg>
        <pc:grpChg chg="del mod">
          <ac:chgData name="Bastian Berle" userId="f88bcbce2107ab26" providerId="LiveId" clId="{F0C2C3AA-D1F7-4281-BBE9-4E0089C59849}" dt="2022-07-01T08:23:21.019" v="915" actId="27803"/>
          <ac:grpSpMkLst>
            <pc:docMk/>
            <pc:sldMk cId="3681640507" sldId="264"/>
            <ac:grpSpMk id="9" creationId="{A8B7EC03-3DCB-B3FA-EF22-80903507EC2B}"/>
          </ac:grpSpMkLst>
        </pc:grpChg>
        <pc:grpChg chg="add del mod">
          <ac:chgData name="Bastian Berle" userId="f88bcbce2107ab26" providerId="LiveId" clId="{F0C2C3AA-D1F7-4281-BBE9-4E0089C59849}" dt="2022-07-01T08:26:24.085" v="963" actId="165"/>
          <ac:grpSpMkLst>
            <pc:docMk/>
            <pc:sldMk cId="3681640507" sldId="264"/>
            <ac:grpSpMk id="24" creationId="{CD38CB93-FCB5-2E58-B5C4-49182D100385}"/>
          </ac:grpSpMkLst>
        </pc:grpChg>
        <pc:grpChg chg="add del mod">
          <ac:chgData name="Bastian Berle" userId="f88bcbce2107ab26" providerId="LiveId" clId="{F0C2C3AA-D1F7-4281-BBE9-4E0089C59849}" dt="2022-07-01T08:29:12.053" v="1010" actId="165"/>
          <ac:grpSpMkLst>
            <pc:docMk/>
            <pc:sldMk cId="3681640507" sldId="264"/>
            <ac:grpSpMk id="28" creationId="{965163A0-F2FC-39F0-B173-C6AB9F7FE811}"/>
          </ac:grpSpMkLst>
        </pc:grpChg>
        <pc:grpChg chg="add mod">
          <ac:chgData name="Bastian Berle" userId="f88bcbce2107ab26" providerId="LiveId" clId="{F0C2C3AA-D1F7-4281-BBE9-4E0089C59849}" dt="2022-07-01T08:29:48.283" v="1015" actId="164"/>
          <ac:grpSpMkLst>
            <pc:docMk/>
            <pc:sldMk cId="3681640507" sldId="264"/>
            <ac:grpSpMk id="30" creationId="{CDB28A82-8D2A-3ED3-FD3B-33ADB314C4E4}"/>
          </ac:grpSpMkLst>
        </pc:grpChg>
        <pc:grpChg chg="add mod">
          <ac:chgData name="Bastian Berle" userId="f88bcbce2107ab26" providerId="LiveId" clId="{F0C2C3AA-D1F7-4281-BBE9-4E0089C59849}" dt="2022-07-01T08:30:33.902" v="1025" actId="164"/>
          <ac:grpSpMkLst>
            <pc:docMk/>
            <pc:sldMk cId="3681640507" sldId="264"/>
            <ac:grpSpMk id="32" creationId="{E4314D4D-8DF6-721F-5217-00DB5212AB29}"/>
          </ac:grpSpMkLst>
        </pc:grpChg>
        <pc:grpChg chg="add del mod">
          <ac:chgData name="Bastian Berle" userId="f88bcbce2107ab26" providerId="LiveId" clId="{F0C2C3AA-D1F7-4281-BBE9-4E0089C59849}" dt="2022-07-01T08:30:40.139" v="1027" actId="21"/>
          <ac:grpSpMkLst>
            <pc:docMk/>
            <pc:sldMk cId="3681640507" sldId="264"/>
            <ac:grpSpMk id="34" creationId="{C4C56B58-3477-C97E-964A-73A3CF24A864}"/>
          </ac:grpSpMkLst>
        </pc:grpChg>
        <pc:picChg chg="add mod">
          <ac:chgData name="Bastian Berle" userId="f88bcbce2107ab26" providerId="LiveId" clId="{F0C2C3AA-D1F7-4281-BBE9-4E0089C59849}" dt="2022-07-01T08:23:11.050" v="914" actId="1076"/>
          <ac:picMkLst>
            <pc:docMk/>
            <pc:sldMk cId="3681640507" sldId="264"/>
            <ac:picMk id="4" creationId="{EAAD8C9F-517E-C941-7150-574953FE0DA1}"/>
          </ac:picMkLst>
        </pc:picChg>
        <pc:picChg chg="add mod">
          <ac:chgData name="Bastian Berle" userId="f88bcbce2107ab26" providerId="LiveId" clId="{F0C2C3AA-D1F7-4281-BBE9-4E0089C59849}" dt="2022-07-01T08:23:09.350" v="913" actId="1076"/>
          <ac:picMkLst>
            <pc:docMk/>
            <pc:sldMk cId="3681640507" sldId="264"/>
            <ac:picMk id="5" creationId="{EE8FF2B7-2CF3-D9C7-ACC6-514C5EE1384A}"/>
          </ac:picMkLst>
        </pc:picChg>
        <pc:picChg chg="add del mod">
          <ac:chgData name="Bastian Berle" userId="f88bcbce2107ab26" providerId="LiveId" clId="{F0C2C3AA-D1F7-4281-BBE9-4E0089C59849}" dt="2022-07-01T08:23:27.206" v="917" actId="27803"/>
          <ac:picMkLst>
            <pc:docMk/>
            <pc:sldMk cId="3681640507" sldId="264"/>
            <ac:picMk id="6" creationId="{9FFCFF7B-306A-61A6-4568-210CBB12ADB6}"/>
          </ac:picMkLst>
        </pc:picChg>
        <pc:picChg chg="add del mod">
          <ac:chgData name="Bastian Berle" userId="f88bcbce2107ab26" providerId="LiveId" clId="{F0C2C3AA-D1F7-4281-BBE9-4E0089C59849}" dt="2022-07-01T08:23:21.019" v="915" actId="27803"/>
          <ac:picMkLst>
            <pc:docMk/>
            <pc:sldMk cId="3681640507" sldId="264"/>
            <ac:picMk id="7" creationId="{9490CD2A-8A49-3E76-2F1D-76935DC89B59}"/>
          </ac:picMkLst>
        </pc:picChg>
        <pc:picChg chg="add mod">
          <ac:chgData name="Bastian Berle" userId="f88bcbce2107ab26" providerId="LiveId" clId="{F0C2C3AA-D1F7-4281-BBE9-4E0089C59849}" dt="2022-07-01T08:23:02.813" v="910" actId="1076"/>
          <ac:picMkLst>
            <pc:docMk/>
            <pc:sldMk cId="3681640507" sldId="264"/>
            <ac:picMk id="8" creationId="{65F442DB-A5C8-C88C-3535-8A1C05D4FC38}"/>
          </ac:picMkLst>
        </pc:picChg>
        <pc:picChg chg="add mod">
          <ac:chgData name="Bastian Berle" userId="f88bcbce2107ab26" providerId="LiveId" clId="{F0C2C3AA-D1F7-4281-BBE9-4E0089C59849}" dt="2022-07-01T08:24:36.353" v="926" actId="1076"/>
          <ac:picMkLst>
            <pc:docMk/>
            <pc:sldMk cId="3681640507" sldId="264"/>
            <ac:picMk id="15" creationId="{913EE6A7-070A-279B-154D-EA7612A50E95}"/>
          </ac:picMkLst>
        </pc:picChg>
        <pc:cxnChg chg="add mod">
          <ac:chgData name="Bastian Berle" userId="f88bcbce2107ab26" providerId="LiveId" clId="{F0C2C3AA-D1F7-4281-BBE9-4E0089C59849}" dt="2022-07-01T08:29:10.426" v="1009" actId="14100"/>
          <ac:cxnSpMkLst>
            <pc:docMk/>
            <pc:sldMk cId="3681640507" sldId="264"/>
            <ac:cxnSpMk id="26" creationId="{15E57161-732F-2448-4BD7-19EC44F39B07}"/>
          </ac:cxnSpMkLst>
        </pc:cxnChg>
      </pc:sldChg>
      <pc:sldChg chg="addSp delSp modSp new mod modAnim modNotesTx">
        <pc:chgData name="Bastian Berle" userId="f88bcbce2107ab26" providerId="LiveId" clId="{F0C2C3AA-D1F7-4281-BBE9-4E0089C59849}" dt="2022-08-08T17:23:28.061" v="11665" actId="5793"/>
        <pc:sldMkLst>
          <pc:docMk/>
          <pc:sldMk cId="1556635373" sldId="265"/>
        </pc:sldMkLst>
        <pc:spChg chg="mod">
          <ac:chgData name="Bastian Berle" userId="f88bcbce2107ab26" providerId="LiveId" clId="{F0C2C3AA-D1F7-4281-BBE9-4E0089C59849}" dt="2022-07-09T12:14:25.791" v="11208" actId="20577"/>
          <ac:spMkLst>
            <pc:docMk/>
            <pc:sldMk cId="1556635373" sldId="265"/>
            <ac:spMk id="2" creationId="{2D921277-AB73-7E4D-3639-6BFFA4B30974}"/>
          </ac:spMkLst>
        </pc:spChg>
        <pc:spChg chg="del mod">
          <ac:chgData name="Bastian Berle" userId="f88bcbce2107ab26" providerId="LiveId" clId="{F0C2C3AA-D1F7-4281-BBE9-4E0089C59849}" dt="2022-07-04T07:29:15.073" v="5553" actId="478"/>
          <ac:spMkLst>
            <pc:docMk/>
            <pc:sldMk cId="1556635373" sldId="265"/>
            <ac:spMk id="3" creationId="{88EDB140-C4E9-912F-68A2-BD8CCCEAA372}"/>
          </ac:spMkLst>
        </pc:spChg>
        <pc:spChg chg="add mod">
          <ac:chgData name="Bastian Berle" userId="f88bcbce2107ab26" providerId="LiveId" clId="{F0C2C3AA-D1F7-4281-BBE9-4E0089C59849}" dt="2022-07-10T13:58:56.685" v="11506" actId="1076"/>
          <ac:spMkLst>
            <pc:docMk/>
            <pc:sldMk cId="1556635373" sldId="265"/>
            <ac:spMk id="4" creationId="{DE6C6130-7592-7191-9E23-2210B46F68F2}"/>
          </ac:spMkLst>
        </pc:spChg>
        <pc:spChg chg="add del mod">
          <ac:chgData name="Bastian Berle" userId="f88bcbce2107ab26" providerId="LiveId" clId="{F0C2C3AA-D1F7-4281-BBE9-4E0089C59849}" dt="2022-07-04T07:29:19.549" v="5554" actId="478"/>
          <ac:spMkLst>
            <pc:docMk/>
            <pc:sldMk cId="1556635373" sldId="265"/>
            <ac:spMk id="5" creationId="{8C1076BD-73A6-2EEE-CA67-DAA9986FC979}"/>
          </ac:spMkLst>
        </pc:spChg>
        <pc:picChg chg="add mod ord">
          <ac:chgData name="Bastian Berle" userId="f88bcbce2107ab26" providerId="LiveId" clId="{F0C2C3AA-D1F7-4281-BBE9-4E0089C59849}" dt="2022-07-09T12:13:19.774" v="11186" actId="167"/>
          <ac:picMkLst>
            <pc:docMk/>
            <pc:sldMk cId="1556635373" sldId="265"/>
            <ac:picMk id="6" creationId="{0B500633-C974-7773-DB75-8540928C297A}"/>
          </ac:picMkLst>
        </pc:picChg>
      </pc:sldChg>
      <pc:sldChg chg="addSp delSp modSp new mod modNotes modNotesTx">
        <pc:chgData name="Bastian Berle" userId="f88bcbce2107ab26" providerId="LiveId" clId="{F0C2C3AA-D1F7-4281-BBE9-4E0089C59849}" dt="2022-08-08T17:24:05.313" v="11676" actId="20577"/>
        <pc:sldMkLst>
          <pc:docMk/>
          <pc:sldMk cId="3417055979" sldId="266"/>
        </pc:sldMkLst>
        <pc:spChg chg="mod">
          <ac:chgData name="Bastian Berle" userId="f88bcbce2107ab26" providerId="LiveId" clId="{F0C2C3AA-D1F7-4281-BBE9-4E0089C59849}" dt="2022-07-02T21:43:52.109" v="3250" actId="20577"/>
          <ac:spMkLst>
            <pc:docMk/>
            <pc:sldMk cId="3417055979" sldId="266"/>
            <ac:spMk id="2" creationId="{E04DC990-BDEB-94A3-78B1-1449B85BE749}"/>
          </ac:spMkLst>
        </pc:spChg>
        <pc:spChg chg="del">
          <ac:chgData name="Bastian Berle" userId="f88bcbce2107ab26" providerId="LiveId" clId="{F0C2C3AA-D1F7-4281-BBE9-4E0089C59849}" dt="2022-07-06T10:44:05.284" v="8986" actId="478"/>
          <ac:spMkLst>
            <pc:docMk/>
            <pc:sldMk cId="3417055979" sldId="266"/>
            <ac:spMk id="3" creationId="{203A1660-39E0-2025-40B4-86E309DD6C4C}"/>
          </ac:spMkLst>
        </pc:spChg>
        <pc:spChg chg="add del mod">
          <ac:chgData name="Bastian Berle" userId="f88bcbce2107ab26" providerId="LiveId" clId="{F0C2C3AA-D1F7-4281-BBE9-4E0089C59849}" dt="2022-07-06T22:45:25.405" v="9392"/>
          <ac:spMkLst>
            <pc:docMk/>
            <pc:sldMk cId="3417055979" sldId="266"/>
            <ac:spMk id="3" creationId="{A67179F3-46EE-15DC-FFAF-A95CC3B25491}"/>
          </ac:spMkLst>
        </pc:spChg>
        <pc:spChg chg="add del mod">
          <ac:chgData name="Bastian Berle" userId="f88bcbce2107ab26" providerId="LiveId" clId="{F0C2C3AA-D1F7-4281-BBE9-4E0089C59849}" dt="2022-07-06T22:53:13.913" v="9487" actId="478"/>
          <ac:spMkLst>
            <pc:docMk/>
            <pc:sldMk cId="3417055979" sldId="266"/>
            <ac:spMk id="4" creationId="{AED2008E-E7C4-E419-606C-8EE442B52A5B}"/>
          </ac:spMkLst>
        </pc:spChg>
        <pc:spChg chg="add del mod">
          <ac:chgData name="Bastian Berle" userId="f88bcbce2107ab26" providerId="LiveId" clId="{F0C2C3AA-D1F7-4281-BBE9-4E0089C59849}" dt="2022-07-07T09:53:46.294" v="10211" actId="478"/>
          <ac:spMkLst>
            <pc:docMk/>
            <pc:sldMk cId="3417055979" sldId="266"/>
            <ac:spMk id="6" creationId="{C6E90722-DEE9-F8D8-C111-2EB59568346E}"/>
          </ac:spMkLst>
        </pc:spChg>
        <pc:spChg chg="add del mod">
          <ac:chgData name="Bastian Berle" userId="f88bcbce2107ab26" providerId="LiveId" clId="{F0C2C3AA-D1F7-4281-BBE9-4E0089C59849}" dt="2022-07-07T09:53:46.294" v="10211" actId="478"/>
          <ac:spMkLst>
            <pc:docMk/>
            <pc:sldMk cId="3417055979" sldId="266"/>
            <ac:spMk id="17" creationId="{B2C15C1A-48EC-98E9-2395-2D07E92E258C}"/>
          </ac:spMkLst>
        </pc:spChg>
        <pc:spChg chg="add mod">
          <ac:chgData name="Bastian Berle" userId="f88bcbce2107ab26" providerId="LiveId" clId="{F0C2C3AA-D1F7-4281-BBE9-4E0089C59849}" dt="2022-07-09T14:17:55.113" v="11259" actId="113"/>
          <ac:spMkLst>
            <pc:docMk/>
            <pc:sldMk cId="3417055979" sldId="266"/>
            <ac:spMk id="19" creationId="{8D7D1176-6171-8699-63D4-F2FC9BB1F37A}"/>
          </ac:spMkLst>
        </pc:spChg>
        <pc:spChg chg="add del mod">
          <ac:chgData name="Bastian Berle" userId="f88bcbce2107ab26" providerId="LiveId" clId="{F0C2C3AA-D1F7-4281-BBE9-4E0089C59849}" dt="2022-07-07T09:53:46.294" v="10211" actId="478"/>
          <ac:spMkLst>
            <pc:docMk/>
            <pc:sldMk cId="3417055979" sldId="266"/>
            <ac:spMk id="20" creationId="{7E78CA74-B7FA-5C56-A9F7-02CA63816205}"/>
          </ac:spMkLst>
        </pc:spChg>
        <pc:spChg chg="add del mod">
          <ac:chgData name="Bastian Berle" userId="f88bcbce2107ab26" providerId="LiveId" clId="{F0C2C3AA-D1F7-4281-BBE9-4E0089C59849}" dt="2022-07-07T09:48:13.069" v="9892" actId="478"/>
          <ac:spMkLst>
            <pc:docMk/>
            <pc:sldMk cId="3417055979" sldId="266"/>
            <ac:spMk id="22" creationId="{84C3B223-8FEA-8CF2-54C9-D978AB596BAF}"/>
          </ac:spMkLst>
        </pc:spChg>
        <pc:spChg chg="add del mod">
          <ac:chgData name="Bastian Berle" userId="f88bcbce2107ab26" providerId="LiveId" clId="{F0C2C3AA-D1F7-4281-BBE9-4E0089C59849}" dt="2022-07-07T09:53:46.294" v="10211" actId="478"/>
          <ac:spMkLst>
            <pc:docMk/>
            <pc:sldMk cId="3417055979" sldId="266"/>
            <ac:spMk id="24" creationId="{799FA1DA-A6C1-2E94-206A-F5071EF85D8A}"/>
          </ac:spMkLst>
        </pc:spChg>
        <pc:spChg chg="add del mod">
          <ac:chgData name="Bastian Berle" userId="f88bcbce2107ab26" providerId="LiveId" clId="{F0C2C3AA-D1F7-4281-BBE9-4E0089C59849}" dt="2022-07-07T09:53:46.294" v="10211" actId="478"/>
          <ac:spMkLst>
            <pc:docMk/>
            <pc:sldMk cId="3417055979" sldId="266"/>
            <ac:spMk id="25" creationId="{34DF9787-085E-17D4-2873-0DE7F81B54BE}"/>
          </ac:spMkLst>
        </pc:spChg>
        <pc:spChg chg="add mod">
          <ac:chgData name="Bastian Berle" userId="f88bcbce2107ab26" providerId="LiveId" clId="{F0C2C3AA-D1F7-4281-BBE9-4E0089C59849}" dt="2022-07-09T11:49:43.509" v="10747" actId="113"/>
          <ac:spMkLst>
            <pc:docMk/>
            <pc:sldMk cId="3417055979" sldId="266"/>
            <ac:spMk id="26" creationId="{529F1BF3-3A6D-356D-19E7-73733AE54F34}"/>
          </ac:spMkLst>
        </pc:spChg>
        <pc:spChg chg="add mod">
          <ac:chgData name="Bastian Berle" userId="f88bcbce2107ab26" providerId="LiveId" clId="{F0C2C3AA-D1F7-4281-BBE9-4E0089C59849}" dt="2022-07-09T11:49:26.434" v="10740" actId="113"/>
          <ac:spMkLst>
            <pc:docMk/>
            <pc:sldMk cId="3417055979" sldId="266"/>
            <ac:spMk id="27" creationId="{C54B8F7D-3E0A-BCA3-F569-82C9CDE0D45A}"/>
          </ac:spMkLst>
        </pc:spChg>
        <pc:spChg chg="add mod">
          <ac:chgData name="Bastian Berle" userId="f88bcbce2107ab26" providerId="LiveId" clId="{F0C2C3AA-D1F7-4281-BBE9-4E0089C59849}" dt="2022-07-09T11:49:28.258" v="10741" actId="113"/>
          <ac:spMkLst>
            <pc:docMk/>
            <pc:sldMk cId="3417055979" sldId="266"/>
            <ac:spMk id="28" creationId="{ADC24DBB-BA8C-DB41-028E-1F6F9AABA08A}"/>
          </ac:spMkLst>
        </pc:spChg>
        <pc:spChg chg="add mod">
          <ac:chgData name="Bastian Berle" userId="f88bcbce2107ab26" providerId="LiveId" clId="{F0C2C3AA-D1F7-4281-BBE9-4E0089C59849}" dt="2022-07-09T11:49:30.892" v="10742" actId="113"/>
          <ac:spMkLst>
            <pc:docMk/>
            <pc:sldMk cId="3417055979" sldId="266"/>
            <ac:spMk id="29" creationId="{E0C51AA8-694A-A11B-FB3E-F87D5E9D3FE7}"/>
          </ac:spMkLst>
        </pc:spChg>
        <pc:spChg chg="add mod">
          <ac:chgData name="Bastian Berle" userId="f88bcbce2107ab26" providerId="LiveId" clId="{F0C2C3AA-D1F7-4281-BBE9-4E0089C59849}" dt="2022-07-09T11:50:00.143" v="10752" actId="20577"/>
          <ac:spMkLst>
            <pc:docMk/>
            <pc:sldMk cId="3417055979" sldId="266"/>
            <ac:spMk id="30" creationId="{521BD445-95BB-5CBA-BA91-1C8C470FB424}"/>
          </ac:spMkLst>
        </pc:spChg>
        <pc:spChg chg="add mod">
          <ac:chgData name="Bastian Berle" userId="f88bcbce2107ab26" providerId="LiveId" clId="{F0C2C3AA-D1F7-4281-BBE9-4E0089C59849}" dt="2022-07-09T11:49:04.883" v="10735" actId="113"/>
          <ac:spMkLst>
            <pc:docMk/>
            <pc:sldMk cId="3417055979" sldId="266"/>
            <ac:spMk id="31" creationId="{247C1440-51E0-BB9C-ACC7-EF8E7AEA9E9F}"/>
          </ac:spMkLst>
        </pc:spChg>
        <pc:spChg chg="add mod">
          <ac:chgData name="Bastian Berle" userId="f88bcbce2107ab26" providerId="LiveId" clId="{F0C2C3AA-D1F7-4281-BBE9-4E0089C59849}" dt="2022-07-09T11:49:21.690" v="10739" actId="113"/>
          <ac:spMkLst>
            <pc:docMk/>
            <pc:sldMk cId="3417055979" sldId="266"/>
            <ac:spMk id="32" creationId="{985FDD5A-CCBC-4BBB-072F-ADE075DD493D}"/>
          </ac:spMkLst>
        </pc:spChg>
        <pc:spChg chg="add mod">
          <ac:chgData name="Bastian Berle" userId="f88bcbce2107ab26" providerId="LiveId" clId="{F0C2C3AA-D1F7-4281-BBE9-4E0089C59849}" dt="2022-07-09T14:20:24.458" v="11323" actId="20577"/>
          <ac:spMkLst>
            <pc:docMk/>
            <pc:sldMk cId="3417055979" sldId="266"/>
            <ac:spMk id="37" creationId="{61636B21-3828-24F1-870D-BAD0374E35F4}"/>
          </ac:spMkLst>
        </pc:spChg>
        <pc:grpChg chg="add mod">
          <ac:chgData name="Bastian Berle" userId="f88bcbce2107ab26" providerId="LiveId" clId="{F0C2C3AA-D1F7-4281-BBE9-4E0089C59849}" dt="2022-07-07T09:53:18.438" v="10205"/>
          <ac:grpSpMkLst>
            <pc:docMk/>
            <pc:sldMk cId="3417055979" sldId="266"/>
            <ac:grpSpMk id="34" creationId="{667AD168-8B33-F59D-4643-A35E9A78A426}"/>
          </ac:grpSpMkLst>
        </pc:grpChg>
        <pc:grpChg chg="add mod">
          <ac:chgData name="Bastian Berle" userId="f88bcbce2107ab26" providerId="LiveId" clId="{F0C2C3AA-D1F7-4281-BBE9-4E0089C59849}" dt="2022-07-07T13:46:41.333" v="10629" actId="1035"/>
          <ac:grpSpMkLst>
            <pc:docMk/>
            <pc:sldMk cId="3417055979" sldId="266"/>
            <ac:grpSpMk id="35" creationId="{E3DE030D-4EC2-DB0D-3285-2A5FD747F0E0}"/>
          </ac:grpSpMkLst>
        </pc:grpChg>
        <pc:picChg chg="add del mod">
          <ac:chgData name="Bastian Berle" userId="f88bcbce2107ab26" providerId="LiveId" clId="{F0C2C3AA-D1F7-4281-BBE9-4E0089C59849}" dt="2022-07-07T09:53:46.294" v="10211" actId="478"/>
          <ac:picMkLst>
            <pc:docMk/>
            <pc:sldMk cId="3417055979" sldId="266"/>
            <ac:picMk id="5" creationId="{6280D1F6-9770-CADA-8E59-CCCFEB391EC6}"/>
          </ac:picMkLst>
        </pc:picChg>
        <pc:picChg chg="add del mod">
          <ac:chgData name="Bastian Berle" userId="f88bcbce2107ab26" providerId="LiveId" clId="{F0C2C3AA-D1F7-4281-BBE9-4E0089C59849}" dt="2022-07-07T09:53:46.294" v="10211" actId="478"/>
          <ac:picMkLst>
            <pc:docMk/>
            <pc:sldMk cId="3417055979" sldId="266"/>
            <ac:picMk id="8" creationId="{83AF40AC-F21C-FE7E-BAEE-5D0387EF9471}"/>
          </ac:picMkLst>
        </pc:picChg>
        <pc:picChg chg="add mod">
          <ac:chgData name="Bastian Berle" userId="f88bcbce2107ab26" providerId="LiveId" clId="{F0C2C3AA-D1F7-4281-BBE9-4E0089C59849}" dt="2022-07-07T09:54:41.024" v="10219" actId="207"/>
          <ac:picMkLst>
            <pc:docMk/>
            <pc:sldMk cId="3417055979" sldId="266"/>
            <ac:picMk id="9" creationId="{D4756A0D-C6E9-17E7-138D-31BEF2C92C6E}"/>
          </ac:picMkLst>
        </pc:picChg>
        <pc:picChg chg="add mod">
          <ac:chgData name="Bastian Berle" userId="f88bcbce2107ab26" providerId="LiveId" clId="{F0C2C3AA-D1F7-4281-BBE9-4E0089C59849}" dt="2022-07-07T13:46:41.333" v="10629" actId="1035"/>
          <ac:picMkLst>
            <pc:docMk/>
            <pc:sldMk cId="3417055979" sldId="266"/>
            <ac:picMk id="10" creationId="{FD9EA1EE-302F-B326-8BEB-CC6C6DE31687}"/>
          </ac:picMkLst>
        </pc:picChg>
        <pc:picChg chg="add mod">
          <ac:chgData name="Bastian Berle" userId="f88bcbce2107ab26" providerId="LiveId" clId="{F0C2C3AA-D1F7-4281-BBE9-4E0089C59849}" dt="2022-07-07T09:54:41.024" v="10219" actId="207"/>
          <ac:picMkLst>
            <pc:docMk/>
            <pc:sldMk cId="3417055979" sldId="266"/>
            <ac:picMk id="12" creationId="{09D99EBB-64E1-6745-41E0-A9611F363C98}"/>
          </ac:picMkLst>
        </pc:picChg>
        <pc:picChg chg="add mod">
          <ac:chgData name="Bastian Berle" userId="f88bcbce2107ab26" providerId="LiveId" clId="{F0C2C3AA-D1F7-4281-BBE9-4E0089C59849}" dt="2022-07-07T09:54:41.024" v="10219" actId="207"/>
          <ac:picMkLst>
            <pc:docMk/>
            <pc:sldMk cId="3417055979" sldId="266"/>
            <ac:picMk id="13" creationId="{25237DD6-9166-C10C-3F1E-356960DC7DE3}"/>
          </ac:picMkLst>
        </pc:picChg>
        <pc:picChg chg="add del mod">
          <ac:chgData name="Bastian Berle" userId="f88bcbce2107ab26" providerId="LiveId" clId="{F0C2C3AA-D1F7-4281-BBE9-4E0089C59849}" dt="2022-07-07T09:50:29.707" v="10007" actId="478"/>
          <ac:picMkLst>
            <pc:docMk/>
            <pc:sldMk cId="3417055979" sldId="266"/>
            <ac:picMk id="14" creationId="{C5FB74D2-DA5F-DC45-9DDF-92184ADC9AE7}"/>
          </ac:picMkLst>
        </pc:picChg>
        <pc:picChg chg="add del mod">
          <ac:chgData name="Bastian Berle" userId="f88bcbce2107ab26" providerId="LiveId" clId="{F0C2C3AA-D1F7-4281-BBE9-4E0089C59849}" dt="2022-07-07T09:53:46.294" v="10211" actId="478"/>
          <ac:picMkLst>
            <pc:docMk/>
            <pc:sldMk cId="3417055979" sldId="266"/>
            <ac:picMk id="16" creationId="{F112AFD9-C8DB-E4DF-6522-DEB4B00F8523}"/>
          </ac:picMkLst>
        </pc:picChg>
        <pc:picChg chg="add del mod">
          <ac:chgData name="Bastian Berle" userId="f88bcbce2107ab26" providerId="LiveId" clId="{F0C2C3AA-D1F7-4281-BBE9-4E0089C59849}" dt="2022-07-07T09:53:48.310" v="10212" actId="478"/>
          <ac:picMkLst>
            <pc:docMk/>
            <pc:sldMk cId="3417055979" sldId="266"/>
            <ac:picMk id="18" creationId="{C9B06C90-2DD3-D6A4-AC70-5278ED323178}"/>
          </ac:picMkLst>
        </pc:picChg>
        <pc:picChg chg="add mod">
          <ac:chgData name="Bastian Berle" userId="f88bcbce2107ab26" providerId="LiveId" clId="{F0C2C3AA-D1F7-4281-BBE9-4E0089C59849}" dt="2022-07-07T13:46:41.333" v="10629" actId="1035"/>
          <ac:picMkLst>
            <pc:docMk/>
            <pc:sldMk cId="3417055979" sldId="266"/>
            <ac:picMk id="21" creationId="{3AEA9CD8-FB11-F286-4826-8087E8546AFF}"/>
          </ac:picMkLst>
        </pc:picChg>
        <pc:picChg chg="add mod">
          <ac:chgData name="Bastian Berle" userId="f88bcbce2107ab26" providerId="LiveId" clId="{F0C2C3AA-D1F7-4281-BBE9-4E0089C59849}" dt="2022-07-07T09:54:41.024" v="10219" actId="207"/>
          <ac:picMkLst>
            <pc:docMk/>
            <pc:sldMk cId="3417055979" sldId="266"/>
            <ac:picMk id="23" creationId="{F80D764E-84C3-D066-2DB3-8DBD0F0A8A2F}"/>
          </ac:picMkLst>
        </pc:picChg>
        <pc:picChg chg="add mod">
          <ac:chgData name="Bastian Berle" userId="f88bcbce2107ab26" providerId="LiveId" clId="{F0C2C3AA-D1F7-4281-BBE9-4E0089C59849}" dt="2022-07-07T13:46:41.333" v="10629" actId="1035"/>
          <ac:picMkLst>
            <pc:docMk/>
            <pc:sldMk cId="3417055979" sldId="266"/>
            <ac:picMk id="33" creationId="{C89E7685-0B05-5BF1-720B-39C72C7D94A1}"/>
          </ac:picMkLst>
        </pc:picChg>
        <pc:picChg chg="add mod">
          <ac:chgData name="Bastian Berle" userId="f88bcbce2107ab26" providerId="LiveId" clId="{F0C2C3AA-D1F7-4281-BBE9-4E0089C59849}" dt="2022-07-07T09:54:11.939" v="10214"/>
          <ac:picMkLst>
            <pc:docMk/>
            <pc:sldMk cId="3417055979" sldId="266"/>
            <ac:picMk id="36" creationId="{71C26FAD-84CA-5F20-78A2-B2ED5856E8A2}"/>
          </ac:picMkLst>
        </pc:picChg>
      </pc:sldChg>
      <pc:sldChg chg="addSp delSp modSp new mod modNotesTx">
        <pc:chgData name="Bastian Berle" userId="f88bcbce2107ab26" providerId="LiveId" clId="{F0C2C3AA-D1F7-4281-BBE9-4E0089C59849}" dt="2022-08-08T17:23:49.961" v="11672" actId="20577"/>
        <pc:sldMkLst>
          <pc:docMk/>
          <pc:sldMk cId="2171604468" sldId="267"/>
        </pc:sldMkLst>
        <pc:spChg chg="mod">
          <ac:chgData name="Bastian Berle" userId="f88bcbce2107ab26" providerId="LiveId" clId="{F0C2C3AA-D1F7-4281-BBE9-4E0089C59849}" dt="2022-07-04T07:30:33.361" v="5558"/>
          <ac:spMkLst>
            <pc:docMk/>
            <pc:sldMk cId="2171604468" sldId="267"/>
            <ac:spMk id="2" creationId="{09571F2B-0AC8-2550-FCA6-B97B0B9E81A2}"/>
          </ac:spMkLst>
        </pc:spChg>
        <pc:spChg chg="del">
          <ac:chgData name="Bastian Berle" userId="f88bcbce2107ab26" providerId="LiveId" clId="{F0C2C3AA-D1F7-4281-BBE9-4E0089C59849}" dt="2022-07-02T21:46:21.725" v="3252" actId="478"/>
          <ac:spMkLst>
            <pc:docMk/>
            <pc:sldMk cId="2171604468" sldId="267"/>
            <ac:spMk id="3" creationId="{5A93BD95-4DED-1655-363F-F504DB612EC0}"/>
          </ac:spMkLst>
        </pc:spChg>
        <pc:spChg chg="add mod">
          <ac:chgData name="Bastian Berle" userId="f88bcbce2107ab26" providerId="LiveId" clId="{F0C2C3AA-D1F7-4281-BBE9-4E0089C59849}" dt="2022-07-04T08:33:52.940" v="6496" actId="207"/>
          <ac:spMkLst>
            <pc:docMk/>
            <pc:sldMk cId="2171604468" sldId="267"/>
            <ac:spMk id="4" creationId="{246A08D9-D4F3-456E-3381-A24FB4A3F2EF}"/>
          </ac:spMkLst>
        </pc:spChg>
        <pc:spChg chg="add mod">
          <ac:chgData name="Bastian Berle" userId="f88bcbce2107ab26" providerId="LiveId" clId="{F0C2C3AA-D1F7-4281-BBE9-4E0089C59849}" dt="2022-07-04T08:34:00.392" v="6497" actId="207"/>
          <ac:spMkLst>
            <pc:docMk/>
            <pc:sldMk cId="2171604468" sldId="267"/>
            <ac:spMk id="5" creationId="{0F4EB682-9F2F-DBAB-0F68-9C00E9D28311}"/>
          </ac:spMkLst>
        </pc:spChg>
        <pc:spChg chg="add mod">
          <ac:chgData name="Bastian Berle" userId="f88bcbce2107ab26" providerId="LiveId" clId="{F0C2C3AA-D1F7-4281-BBE9-4E0089C59849}" dt="2022-07-04T08:04:59.415" v="5739" actId="164"/>
          <ac:spMkLst>
            <pc:docMk/>
            <pc:sldMk cId="2171604468" sldId="267"/>
            <ac:spMk id="6" creationId="{64D5692A-7E65-F5DB-182E-1D393B32436D}"/>
          </ac:spMkLst>
        </pc:spChg>
        <pc:spChg chg="add mod">
          <ac:chgData name="Bastian Berle" userId="f88bcbce2107ab26" providerId="LiveId" clId="{F0C2C3AA-D1F7-4281-BBE9-4E0089C59849}" dt="2022-07-04T08:05:02.039" v="5741" actId="164"/>
          <ac:spMkLst>
            <pc:docMk/>
            <pc:sldMk cId="2171604468" sldId="267"/>
            <ac:spMk id="7" creationId="{6CFB46D0-6EEC-1684-C2BE-77433233D480}"/>
          </ac:spMkLst>
        </pc:spChg>
        <pc:spChg chg="add del mod">
          <ac:chgData name="Bastian Berle" userId="f88bcbce2107ab26" providerId="LiveId" clId="{F0C2C3AA-D1F7-4281-BBE9-4E0089C59849}" dt="2022-07-02T22:07:01.844" v="3661" actId="478"/>
          <ac:spMkLst>
            <pc:docMk/>
            <pc:sldMk cId="2171604468" sldId="267"/>
            <ac:spMk id="8" creationId="{794D4F5E-2ED9-78E5-5CD5-A7E75A2CBA55}"/>
          </ac:spMkLst>
        </pc:spChg>
        <pc:spChg chg="add del mod">
          <ac:chgData name="Bastian Berle" userId="f88bcbce2107ab26" providerId="LiveId" clId="{F0C2C3AA-D1F7-4281-BBE9-4E0089C59849}" dt="2022-07-04T08:20:04.860" v="6208" actId="478"/>
          <ac:spMkLst>
            <pc:docMk/>
            <pc:sldMk cId="2171604468" sldId="267"/>
            <ac:spMk id="9" creationId="{D19729E1-7A82-D80E-37D7-543711F32172}"/>
          </ac:spMkLst>
        </pc:spChg>
        <pc:spChg chg="add del mod">
          <ac:chgData name="Bastian Berle" userId="f88bcbce2107ab26" providerId="LiveId" clId="{F0C2C3AA-D1F7-4281-BBE9-4E0089C59849}" dt="2022-07-02T22:08:54.199" v="3679" actId="478"/>
          <ac:spMkLst>
            <pc:docMk/>
            <pc:sldMk cId="2171604468" sldId="267"/>
            <ac:spMk id="10" creationId="{C9946F2A-FE29-2FC2-1E62-761731248198}"/>
          </ac:spMkLst>
        </pc:spChg>
        <pc:spChg chg="add del mod">
          <ac:chgData name="Bastian Berle" userId="f88bcbce2107ab26" providerId="LiveId" clId="{F0C2C3AA-D1F7-4281-BBE9-4E0089C59849}" dt="2022-07-04T08:33:00.593" v="6482" actId="21"/>
          <ac:spMkLst>
            <pc:docMk/>
            <pc:sldMk cId="2171604468" sldId="267"/>
            <ac:spMk id="11" creationId="{2B4038B8-932D-4865-0135-0E5C44CCD0DD}"/>
          </ac:spMkLst>
        </pc:spChg>
        <pc:spChg chg="add del mod">
          <ac:chgData name="Bastian Berle" userId="f88bcbce2107ab26" providerId="LiveId" clId="{F0C2C3AA-D1F7-4281-BBE9-4E0089C59849}" dt="2022-07-02T22:24:23.395" v="4255" actId="478"/>
          <ac:spMkLst>
            <pc:docMk/>
            <pc:sldMk cId="2171604468" sldId="267"/>
            <ac:spMk id="12" creationId="{3F0426D6-C091-3C64-4DC3-A1D5D2052977}"/>
          </ac:spMkLst>
        </pc:spChg>
        <pc:spChg chg="add del mod">
          <ac:chgData name="Bastian Berle" userId="f88bcbce2107ab26" providerId="LiveId" clId="{F0C2C3AA-D1F7-4281-BBE9-4E0089C59849}" dt="2022-07-04T08:33:00.593" v="6482" actId="21"/>
          <ac:spMkLst>
            <pc:docMk/>
            <pc:sldMk cId="2171604468" sldId="267"/>
            <ac:spMk id="13" creationId="{BBFC732E-AC49-ECD4-C054-0BA11B320A6B}"/>
          </ac:spMkLst>
        </pc:spChg>
        <pc:spChg chg="add del mod">
          <ac:chgData name="Bastian Berle" userId="f88bcbce2107ab26" providerId="LiveId" clId="{F0C2C3AA-D1F7-4281-BBE9-4E0089C59849}" dt="2022-07-04T08:03:53.507" v="5718" actId="478"/>
          <ac:spMkLst>
            <pc:docMk/>
            <pc:sldMk cId="2171604468" sldId="267"/>
            <ac:spMk id="14" creationId="{D4757ADE-C7F7-7C63-D860-1B843F6FC77A}"/>
          </ac:spMkLst>
        </pc:spChg>
        <pc:spChg chg="add mod">
          <ac:chgData name="Bastian Berle" userId="f88bcbce2107ab26" providerId="LiveId" clId="{F0C2C3AA-D1F7-4281-BBE9-4E0089C59849}" dt="2022-07-04T08:34:00.392" v="6497" actId="207"/>
          <ac:spMkLst>
            <pc:docMk/>
            <pc:sldMk cId="2171604468" sldId="267"/>
            <ac:spMk id="15" creationId="{157D6AE4-CEC5-6CA5-07E8-6426B7936C88}"/>
          </ac:spMkLst>
        </pc:spChg>
        <pc:spChg chg="add mod">
          <ac:chgData name="Bastian Berle" userId="f88bcbce2107ab26" providerId="LiveId" clId="{F0C2C3AA-D1F7-4281-BBE9-4E0089C59849}" dt="2022-07-04T08:33:52.940" v="6496" actId="207"/>
          <ac:spMkLst>
            <pc:docMk/>
            <pc:sldMk cId="2171604468" sldId="267"/>
            <ac:spMk id="16" creationId="{AA4ECE05-1443-C9CC-0282-523706E15D9A}"/>
          </ac:spMkLst>
        </pc:spChg>
        <pc:spChg chg="add mod">
          <ac:chgData name="Bastian Berle" userId="f88bcbce2107ab26" providerId="LiveId" clId="{F0C2C3AA-D1F7-4281-BBE9-4E0089C59849}" dt="2022-07-04T08:04:40.769" v="5730" actId="164"/>
          <ac:spMkLst>
            <pc:docMk/>
            <pc:sldMk cId="2171604468" sldId="267"/>
            <ac:spMk id="17" creationId="{B8578FB2-072F-1B03-80B1-810501759F07}"/>
          </ac:spMkLst>
        </pc:spChg>
        <pc:spChg chg="add mod">
          <ac:chgData name="Bastian Berle" userId="f88bcbce2107ab26" providerId="LiveId" clId="{F0C2C3AA-D1F7-4281-BBE9-4E0089C59849}" dt="2022-07-04T08:04:42.147" v="5731" actId="164"/>
          <ac:spMkLst>
            <pc:docMk/>
            <pc:sldMk cId="2171604468" sldId="267"/>
            <ac:spMk id="18" creationId="{0AA66B56-451E-5F16-59A9-232CFA3D7629}"/>
          </ac:spMkLst>
        </pc:spChg>
        <pc:spChg chg="add mod">
          <ac:chgData name="Bastian Berle" userId="f88bcbce2107ab26" providerId="LiveId" clId="{F0C2C3AA-D1F7-4281-BBE9-4E0089C59849}" dt="2022-07-09T14:20:37.717" v="11332"/>
          <ac:spMkLst>
            <pc:docMk/>
            <pc:sldMk cId="2171604468" sldId="267"/>
            <ac:spMk id="39" creationId="{6F2B97C2-8A93-D641-4F6B-6828E1D3D16C}"/>
          </ac:spMkLst>
        </pc:spChg>
        <pc:spChg chg="del mod">
          <ac:chgData name="Bastian Berle" userId="f88bcbce2107ab26" providerId="LiveId" clId="{F0C2C3AA-D1F7-4281-BBE9-4E0089C59849}" dt="2022-07-04T08:09:51.789" v="5780" actId="478"/>
          <ac:spMkLst>
            <pc:docMk/>
            <pc:sldMk cId="2171604468" sldId="267"/>
            <ac:spMk id="50" creationId="{47A02177-252F-B086-C38D-F8CFD45C4D88}"/>
          </ac:spMkLst>
        </pc:spChg>
        <pc:spChg chg="del mod">
          <ac:chgData name="Bastian Berle" userId="f88bcbce2107ab26" providerId="LiveId" clId="{F0C2C3AA-D1F7-4281-BBE9-4E0089C59849}" dt="2022-07-04T08:09:51.789" v="5780" actId="478"/>
          <ac:spMkLst>
            <pc:docMk/>
            <pc:sldMk cId="2171604468" sldId="267"/>
            <ac:spMk id="51" creationId="{70B8276A-01B0-50F6-6049-997616F7913C}"/>
          </ac:spMkLst>
        </pc:spChg>
        <pc:spChg chg="mod">
          <ac:chgData name="Bastian Berle" userId="f88bcbce2107ab26" providerId="LiveId" clId="{F0C2C3AA-D1F7-4281-BBE9-4E0089C59849}" dt="2022-07-04T08:22:25.179" v="6298" actId="165"/>
          <ac:spMkLst>
            <pc:docMk/>
            <pc:sldMk cId="2171604468" sldId="267"/>
            <ac:spMk id="52" creationId="{C25D0DF8-53D1-A8DC-BE65-991E8668C3CC}"/>
          </ac:spMkLst>
        </pc:spChg>
        <pc:spChg chg="add mod">
          <ac:chgData name="Bastian Berle" userId="f88bcbce2107ab26" providerId="LiveId" clId="{F0C2C3AA-D1F7-4281-BBE9-4E0089C59849}" dt="2022-07-04T08:22:25.179" v="6298" actId="165"/>
          <ac:spMkLst>
            <pc:docMk/>
            <pc:sldMk cId="2171604468" sldId="267"/>
            <ac:spMk id="55" creationId="{00B10A68-D69C-5967-DD52-4DAB2987878B}"/>
          </ac:spMkLst>
        </pc:spChg>
        <pc:spChg chg="add mod">
          <ac:chgData name="Bastian Berle" userId="f88bcbce2107ab26" providerId="LiveId" clId="{F0C2C3AA-D1F7-4281-BBE9-4E0089C59849}" dt="2022-07-04T08:23:48.573" v="6332" actId="20577"/>
          <ac:spMkLst>
            <pc:docMk/>
            <pc:sldMk cId="2171604468" sldId="267"/>
            <ac:spMk id="56" creationId="{1C387E97-FF35-AAA9-8DF1-391AB82B6037}"/>
          </ac:spMkLst>
        </pc:spChg>
        <pc:spChg chg="add mod">
          <ac:chgData name="Bastian Berle" userId="f88bcbce2107ab26" providerId="LiveId" clId="{F0C2C3AA-D1F7-4281-BBE9-4E0089C59849}" dt="2022-07-04T08:22:25.179" v="6298" actId="165"/>
          <ac:spMkLst>
            <pc:docMk/>
            <pc:sldMk cId="2171604468" sldId="267"/>
            <ac:spMk id="57" creationId="{0748968B-A0CB-2558-2488-7C7E7E437F41}"/>
          </ac:spMkLst>
        </pc:spChg>
        <pc:spChg chg="add mod">
          <ac:chgData name="Bastian Berle" userId="f88bcbce2107ab26" providerId="LiveId" clId="{F0C2C3AA-D1F7-4281-BBE9-4E0089C59849}" dt="2022-07-04T08:22:25.179" v="6298" actId="165"/>
          <ac:spMkLst>
            <pc:docMk/>
            <pc:sldMk cId="2171604468" sldId="267"/>
            <ac:spMk id="58" creationId="{6D6D7BB1-A103-EE22-A6AD-6001CD2C33F2}"/>
          </ac:spMkLst>
        </pc:spChg>
        <pc:spChg chg="add mod">
          <ac:chgData name="Bastian Berle" userId="f88bcbce2107ab26" providerId="LiveId" clId="{F0C2C3AA-D1F7-4281-BBE9-4E0089C59849}" dt="2022-07-04T08:22:25.179" v="6298" actId="165"/>
          <ac:spMkLst>
            <pc:docMk/>
            <pc:sldMk cId="2171604468" sldId="267"/>
            <ac:spMk id="59" creationId="{DD69AE0B-10A8-8A8B-A34E-FD9044049F20}"/>
          </ac:spMkLst>
        </pc:spChg>
        <pc:spChg chg="add del mod topLvl">
          <ac:chgData name="Bastian Berle" userId="f88bcbce2107ab26" providerId="LiveId" clId="{F0C2C3AA-D1F7-4281-BBE9-4E0089C59849}" dt="2022-07-04T08:35:27.580" v="6508" actId="478"/>
          <ac:spMkLst>
            <pc:docMk/>
            <pc:sldMk cId="2171604468" sldId="267"/>
            <ac:spMk id="63" creationId="{4EA91A59-2F13-EE9E-572A-2BBEC013F1B9}"/>
          </ac:spMkLst>
        </pc:spChg>
        <pc:spChg chg="add del mod topLvl">
          <ac:chgData name="Bastian Berle" userId="f88bcbce2107ab26" providerId="LiveId" clId="{F0C2C3AA-D1F7-4281-BBE9-4E0089C59849}" dt="2022-07-04T08:35:27.580" v="6508" actId="478"/>
          <ac:spMkLst>
            <pc:docMk/>
            <pc:sldMk cId="2171604468" sldId="267"/>
            <ac:spMk id="64" creationId="{488082DB-F424-472D-0B9D-F2106FB9B70E}"/>
          </ac:spMkLst>
        </pc:spChg>
        <pc:spChg chg="add del mod">
          <ac:chgData name="Bastian Berle" userId="f88bcbce2107ab26" providerId="LiveId" clId="{F0C2C3AA-D1F7-4281-BBE9-4E0089C59849}" dt="2022-07-04T08:22:30.912" v="6302"/>
          <ac:spMkLst>
            <pc:docMk/>
            <pc:sldMk cId="2171604468" sldId="267"/>
            <ac:spMk id="66" creationId="{4A378C44-61A4-1652-B9DF-A9540D42F934}"/>
          </ac:spMkLst>
        </pc:spChg>
        <pc:spChg chg="add del mod topLvl">
          <ac:chgData name="Bastian Berle" userId="f88bcbce2107ab26" providerId="LiveId" clId="{F0C2C3AA-D1F7-4281-BBE9-4E0089C59849}" dt="2022-07-04T08:35:27.580" v="6508" actId="478"/>
          <ac:spMkLst>
            <pc:docMk/>
            <pc:sldMk cId="2171604468" sldId="267"/>
            <ac:spMk id="69" creationId="{3A0C1623-FAA7-8148-C1AB-1E54C85C19BF}"/>
          </ac:spMkLst>
        </pc:spChg>
        <pc:spChg chg="add del mod topLvl">
          <ac:chgData name="Bastian Berle" userId="f88bcbce2107ab26" providerId="LiveId" clId="{F0C2C3AA-D1F7-4281-BBE9-4E0089C59849}" dt="2022-07-04T08:35:27.580" v="6508" actId="478"/>
          <ac:spMkLst>
            <pc:docMk/>
            <pc:sldMk cId="2171604468" sldId="267"/>
            <ac:spMk id="70" creationId="{028CFC1E-8ED8-8D6C-CDC5-6472116C01C8}"/>
          </ac:spMkLst>
        </pc:spChg>
        <pc:spChg chg="add del mod ord">
          <ac:chgData name="Bastian Berle" userId="f88bcbce2107ab26" providerId="LiveId" clId="{F0C2C3AA-D1F7-4281-BBE9-4E0089C59849}" dt="2022-07-04T08:35:27.580" v="6508" actId="478"/>
          <ac:spMkLst>
            <pc:docMk/>
            <pc:sldMk cId="2171604468" sldId="267"/>
            <ac:spMk id="71" creationId="{AAE66675-A5AE-3057-5E12-3539B098FBAD}"/>
          </ac:spMkLst>
        </pc:spChg>
        <pc:spChg chg="add del mod">
          <ac:chgData name="Bastian Berle" userId="f88bcbce2107ab26" providerId="LiveId" clId="{F0C2C3AA-D1F7-4281-BBE9-4E0089C59849}" dt="2022-07-04T08:35:27.580" v="6508" actId="478"/>
          <ac:spMkLst>
            <pc:docMk/>
            <pc:sldMk cId="2171604468" sldId="267"/>
            <ac:spMk id="72" creationId="{9D790B8A-D301-4916-52C1-3F15D7E1D429}"/>
          </ac:spMkLst>
        </pc:spChg>
        <pc:spChg chg="add del mod">
          <ac:chgData name="Bastian Berle" userId="f88bcbce2107ab26" providerId="LiveId" clId="{F0C2C3AA-D1F7-4281-BBE9-4E0089C59849}" dt="2022-07-04T08:35:27.580" v="6508" actId="478"/>
          <ac:spMkLst>
            <pc:docMk/>
            <pc:sldMk cId="2171604468" sldId="267"/>
            <ac:spMk id="73" creationId="{5B47DB0D-30B6-35FE-D226-834F9D557972}"/>
          </ac:spMkLst>
        </pc:spChg>
        <pc:spChg chg="add del mod">
          <ac:chgData name="Bastian Berle" userId="f88bcbce2107ab26" providerId="LiveId" clId="{F0C2C3AA-D1F7-4281-BBE9-4E0089C59849}" dt="2022-07-04T08:46:17.942" v="6859" actId="478"/>
          <ac:spMkLst>
            <pc:docMk/>
            <pc:sldMk cId="2171604468" sldId="267"/>
            <ac:spMk id="74" creationId="{7D526543-7494-AF63-68ED-AB967B1AB1BA}"/>
          </ac:spMkLst>
        </pc:spChg>
        <pc:spChg chg="add del mod">
          <ac:chgData name="Bastian Berle" userId="f88bcbce2107ab26" providerId="LiveId" clId="{F0C2C3AA-D1F7-4281-BBE9-4E0089C59849}" dt="2022-07-04T08:56:33.990" v="6861" actId="478"/>
          <ac:spMkLst>
            <pc:docMk/>
            <pc:sldMk cId="2171604468" sldId="267"/>
            <ac:spMk id="75" creationId="{EA2706A5-03B6-4D16-97B1-63027758562E}"/>
          </ac:spMkLst>
        </pc:spChg>
        <pc:spChg chg="add mod topLvl">
          <ac:chgData name="Bastian Berle" userId="f88bcbce2107ab26" providerId="LiveId" clId="{F0C2C3AA-D1F7-4281-BBE9-4E0089C59849}" dt="2022-07-04T08:40:33.524" v="6779" actId="164"/>
          <ac:spMkLst>
            <pc:docMk/>
            <pc:sldMk cId="2171604468" sldId="267"/>
            <ac:spMk id="78" creationId="{B182179F-6C1E-6AAB-644B-E575866FF087}"/>
          </ac:spMkLst>
        </pc:spChg>
        <pc:spChg chg="add mod topLvl">
          <ac:chgData name="Bastian Berle" userId="f88bcbce2107ab26" providerId="LiveId" clId="{F0C2C3AA-D1F7-4281-BBE9-4E0089C59849}" dt="2022-07-04T08:40:33.524" v="6779" actId="164"/>
          <ac:spMkLst>
            <pc:docMk/>
            <pc:sldMk cId="2171604468" sldId="267"/>
            <ac:spMk id="79" creationId="{01F8BC42-94FF-CA78-0584-E028C1FC7F76}"/>
          </ac:spMkLst>
        </pc:spChg>
        <pc:spChg chg="mod topLvl">
          <ac:chgData name="Bastian Berle" userId="f88bcbce2107ab26" providerId="LiveId" clId="{F0C2C3AA-D1F7-4281-BBE9-4E0089C59849}" dt="2022-07-09T11:57:58.722" v="10764" actId="165"/>
          <ac:spMkLst>
            <pc:docMk/>
            <pc:sldMk cId="2171604468" sldId="267"/>
            <ac:spMk id="82" creationId="{B78EF3EE-B74E-787A-551D-09BA0B0F8312}"/>
          </ac:spMkLst>
        </pc:spChg>
        <pc:spChg chg="mod topLvl">
          <ac:chgData name="Bastian Berle" userId="f88bcbce2107ab26" providerId="LiveId" clId="{F0C2C3AA-D1F7-4281-BBE9-4E0089C59849}" dt="2022-07-09T11:58:29.409" v="10769" actId="114"/>
          <ac:spMkLst>
            <pc:docMk/>
            <pc:sldMk cId="2171604468" sldId="267"/>
            <ac:spMk id="83" creationId="{79ACB988-3AB1-2895-8E77-B28A01D4EC70}"/>
          </ac:spMkLst>
        </pc:spChg>
        <pc:spChg chg="mod topLvl">
          <ac:chgData name="Bastian Berle" userId="f88bcbce2107ab26" providerId="LiveId" clId="{F0C2C3AA-D1F7-4281-BBE9-4E0089C59849}" dt="2022-07-09T11:57:58.722" v="10764" actId="165"/>
          <ac:spMkLst>
            <pc:docMk/>
            <pc:sldMk cId="2171604468" sldId="267"/>
            <ac:spMk id="84" creationId="{742319C5-017D-659B-A58F-70305D49931F}"/>
          </ac:spMkLst>
        </pc:spChg>
        <pc:spChg chg="mod topLvl">
          <ac:chgData name="Bastian Berle" userId="f88bcbce2107ab26" providerId="LiveId" clId="{F0C2C3AA-D1F7-4281-BBE9-4E0089C59849}" dt="2022-07-09T11:58:29.409" v="10769" actId="114"/>
          <ac:spMkLst>
            <pc:docMk/>
            <pc:sldMk cId="2171604468" sldId="267"/>
            <ac:spMk id="85" creationId="{F9AEEE46-1A16-9F7D-762B-4748E14B4035}"/>
          </ac:spMkLst>
        </pc:spChg>
        <pc:spChg chg="mod topLvl">
          <ac:chgData name="Bastian Berle" userId="f88bcbce2107ab26" providerId="LiveId" clId="{F0C2C3AA-D1F7-4281-BBE9-4E0089C59849}" dt="2022-07-09T11:57:58.722" v="10764" actId="165"/>
          <ac:spMkLst>
            <pc:docMk/>
            <pc:sldMk cId="2171604468" sldId="267"/>
            <ac:spMk id="86" creationId="{67A38736-7C6F-BDE1-ACD2-123046AB4D05}"/>
          </ac:spMkLst>
        </pc:spChg>
        <pc:spChg chg="mod topLvl">
          <ac:chgData name="Bastian Berle" userId="f88bcbce2107ab26" providerId="LiveId" clId="{F0C2C3AA-D1F7-4281-BBE9-4E0089C59849}" dt="2022-07-09T11:58:29.409" v="10769" actId="114"/>
          <ac:spMkLst>
            <pc:docMk/>
            <pc:sldMk cId="2171604468" sldId="267"/>
            <ac:spMk id="87" creationId="{854634C3-239F-4F2C-0C5E-4E949905585A}"/>
          </ac:spMkLst>
        </pc:spChg>
        <pc:spChg chg="add mod">
          <ac:chgData name="Bastian Berle" userId="f88bcbce2107ab26" providerId="LiveId" clId="{F0C2C3AA-D1F7-4281-BBE9-4E0089C59849}" dt="2022-07-09T11:58:07.415" v="10765" actId="207"/>
          <ac:spMkLst>
            <pc:docMk/>
            <pc:sldMk cId="2171604468" sldId="267"/>
            <ac:spMk id="95" creationId="{03A9FD91-F264-B85A-81FE-7F71C1B69732}"/>
          </ac:spMkLst>
        </pc:spChg>
        <pc:spChg chg="add mod">
          <ac:chgData name="Bastian Berle" userId="f88bcbce2107ab26" providerId="LiveId" clId="{F0C2C3AA-D1F7-4281-BBE9-4E0089C59849}" dt="2022-07-04T08:46:14.211" v="6858" actId="207"/>
          <ac:spMkLst>
            <pc:docMk/>
            <pc:sldMk cId="2171604468" sldId="267"/>
            <ac:spMk id="99" creationId="{383AFA34-2006-7546-9064-01AC0CD2F81D}"/>
          </ac:spMkLst>
        </pc:spChg>
        <pc:spChg chg="add mod">
          <ac:chgData name="Bastian Berle" userId="f88bcbce2107ab26" providerId="LiveId" clId="{F0C2C3AA-D1F7-4281-BBE9-4E0089C59849}" dt="2022-07-04T08:46:14.211" v="6858" actId="207"/>
          <ac:spMkLst>
            <pc:docMk/>
            <pc:sldMk cId="2171604468" sldId="267"/>
            <ac:spMk id="100" creationId="{777B25AA-0631-8411-F6CE-57D5C7F093AB}"/>
          </ac:spMkLst>
        </pc:spChg>
        <pc:grpChg chg="add mod">
          <ac:chgData name="Bastian Berle" userId="f88bcbce2107ab26" providerId="LiveId" clId="{F0C2C3AA-D1F7-4281-BBE9-4E0089C59849}" dt="2022-07-04T08:34:00.392" v="6497" actId="207"/>
          <ac:grpSpMkLst>
            <pc:docMk/>
            <pc:sldMk cId="2171604468" sldId="267"/>
            <ac:grpSpMk id="31" creationId="{CEF30B2F-9F97-6A28-4E3C-7802AAC6BC47}"/>
          </ac:grpSpMkLst>
        </pc:grpChg>
        <pc:grpChg chg="add mod">
          <ac:chgData name="Bastian Berle" userId="f88bcbce2107ab26" providerId="LiveId" clId="{F0C2C3AA-D1F7-4281-BBE9-4E0089C59849}" dt="2022-07-04T08:33:52.940" v="6496" actId="207"/>
          <ac:grpSpMkLst>
            <pc:docMk/>
            <pc:sldMk cId="2171604468" sldId="267"/>
            <ac:grpSpMk id="32" creationId="{6055C839-4C9F-C3E0-92BB-A3D36C364B59}"/>
          </ac:grpSpMkLst>
        </pc:grpChg>
        <pc:grpChg chg="add mod">
          <ac:chgData name="Bastian Berle" userId="f88bcbce2107ab26" providerId="LiveId" clId="{F0C2C3AA-D1F7-4281-BBE9-4E0089C59849}" dt="2022-07-04T08:04:59.415" v="5739" actId="164"/>
          <ac:grpSpMkLst>
            <pc:docMk/>
            <pc:sldMk cId="2171604468" sldId="267"/>
            <ac:grpSpMk id="33" creationId="{28EFEADA-8595-74EC-77B8-35D7CDFBC5F4}"/>
          </ac:grpSpMkLst>
        </pc:grpChg>
        <pc:grpChg chg="add mod">
          <ac:chgData name="Bastian Berle" userId="f88bcbce2107ab26" providerId="LiveId" clId="{F0C2C3AA-D1F7-4281-BBE9-4E0089C59849}" dt="2022-07-04T08:05:02.039" v="5741" actId="164"/>
          <ac:grpSpMkLst>
            <pc:docMk/>
            <pc:sldMk cId="2171604468" sldId="267"/>
            <ac:grpSpMk id="34" creationId="{9DAD3240-D407-345B-AA02-979143BAD8E1}"/>
          </ac:grpSpMkLst>
        </pc:grpChg>
        <pc:grpChg chg="add mod">
          <ac:chgData name="Bastian Berle" userId="f88bcbce2107ab26" providerId="LiveId" clId="{F0C2C3AA-D1F7-4281-BBE9-4E0089C59849}" dt="2022-07-04T08:33:52.940" v="6496" actId="207"/>
          <ac:grpSpMkLst>
            <pc:docMk/>
            <pc:sldMk cId="2171604468" sldId="267"/>
            <ac:grpSpMk id="35" creationId="{B14A8598-4262-E968-8542-F3177AFDEE25}"/>
          </ac:grpSpMkLst>
        </pc:grpChg>
        <pc:grpChg chg="add mod">
          <ac:chgData name="Bastian Berle" userId="f88bcbce2107ab26" providerId="LiveId" clId="{F0C2C3AA-D1F7-4281-BBE9-4E0089C59849}" dt="2022-07-04T08:34:00.392" v="6497" actId="207"/>
          <ac:grpSpMkLst>
            <pc:docMk/>
            <pc:sldMk cId="2171604468" sldId="267"/>
            <ac:grpSpMk id="36" creationId="{A985EBAC-F4B4-6D41-9E2A-59AB639F2CF5}"/>
          </ac:grpSpMkLst>
        </pc:grpChg>
        <pc:grpChg chg="add mod">
          <ac:chgData name="Bastian Berle" userId="f88bcbce2107ab26" providerId="LiveId" clId="{F0C2C3AA-D1F7-4281-BBE9-4E0089C59849}" dt="2022-07-04T08:33:21.562" v="6492" actId="465"/>
          <ac:grpSpMkLst>
            <pc:docMk/>
            <pc:sldMk cId="2171604468" sldId="267"/>
            <ac:grpSpMk id="37" creationId="{3A0BD0F2-FE01-9D5D-070F-88D972A21266}"/>
          </ac:grpSpMkLst>
        </pc:grpChg>
        <pc:grpChg chg="add mod">
          <ac:chgData name="Bastian Berle" userId="f88bcbce2107ab26" providerId="LiveId" clId="{F0C2C3AA-D1F7-4281-BBE9-4E0089C59849}" dt="2022-07-04T08:22:23.031" v="6297" actId="555"/>
          <ac:grpSpMkLst>
            <pc:docMk/>
            <pc:sldMk cId="2171604468" sldId="267"/>
            <ac:grpSpMk id="38" creationId="{09B5A372-1AEC-D87F-7C6F-85F9D0DDE15E}"/>
          </ac:grpSpMkLst>
        </pc:grpChg>
        <pc:grpChg chg="del mod">
          <ac:chgData name="Bastian Berle" userId="f88bcbce2107ab26" providerId="LiveId" clId="{F0C2C3AA-D1F7-4281-BBE9-4E0089C59849}" dt="2022-07-04T08:09:47.692" v="5777" actId="27803"/>
          <ac:grpSpMkLst>
            <pc:docMk/>
            <pc:sldMk cId="2171604468" sldId="267"/>
            <ac:grpSpMk id="49" creationId="{C2ED37B3-EE4D-03BD-040B-B5FC7BDF44F2}"/>
          </ac:grpSpMkLst>
        </pc:grpChg>
        <pc:grpChg chg="add del mod topLvl">
          <ac:chgData name="Bastian Berle" userId="f88bcbce2107ab26" providerId="LiveId" clId="{F0C2C3AA-D1F7-4281-BBE9-4E0089C59849}" dt="2022-07-04T08:35:27.580" v="6508" actId="478"/>
          <ac:grpSpMkLst>
            <pc:docMk/>
            <pc:sldMk cId="2171604468" sldId="267"/>
            <ac:grpSpMk id="60" creationId="{2B012C7A-45C9-984F-D33A-811C7F23ED5A}"/>
          </ac:grpSpMkLst>
        </pc:grpChg>
        <pc:grpChg chg="add del mod topLvl">
          <ac:chgData name="Bastian Berle" userId="f88bcbce2107ab26" providerId="LiveId" clId="{F0C2C3AA-D1F7-4281-BBE9-4E0089C59849}" dt="2022-07-04T08:35:27.580" v="6508" actId="478"/>
          <ac:grpSpMkLst>
            <pc:docMk/>
            <pc:sldMk cId="2171604468" sldId="267"/>
            <ac:grpSpMk id="61" creationId="{B3EBB3B6-EF29-64BD-4F25-7F9E603D30D5}"/>
          </ac:grpSpMkLst>
        </pc:grpChg>
        <pc:grpChg chg="add del mod topLvl">
          <ac:chgData name="Bastian Berle" userId="f88bcbce2107ab26" providerId="LiveId" clId="{F0C2C3AA-D1F7-4281-BBE9-4E0089C59849}" dt="2022-07-04T08:35:27.580" v="6508" actId="478"/>
          <ac:grpSpMkLst>
            <pc:docMk/>
            <pc:sldMk cId="2171604468" sldId="267"/>
            <ac:grpSpMk id="62" creationId="{CDA89DF1-B91B-FD16-9F52-82820462A226}"/>
          </ac:grpSpMkLst>
        </pc:grpChg>
        <pc:grpChg chg="add del mod">
          <ac:chgData name="Bastian Berle" userId="f88bcbce2107ab26" providerId="LiveId" clId="{F0C2C3AA-D1F7-4281-BBE9-4E0089C59849}" dt="2022-07-04T08:22:25.179" v="6298" actId="165"/>
          <ac:grpSpMkLst>
            <pc:docMk/>
            <pc:sldMk cId="2171604468" sldId="267"/>
            <ac:grpSpMk id="65" creationId="{0157F8B8-505A-AC02-B979-0C803998C7AB}"/>
          </ac:grpSpMkLst>
        </pc:grpChg>
        <pc:grpChg chg="add del mod ord">
          <ac:chgData name="Bastian Berle" userId="f88bcbce2107ab26" providerId="LiveId" clId="{F0C2C3AA-D1F7-4281-BBE9-4E0089C59849}" dt="2022-07-04T08:24:01.880" v="6356" actId="165"/>
          <ac:grpSpMkLst>
            <pc:docMk/>
            <pc:sldMk cId="2171604468" sldId="267"/>
            <ac:grpSpMk id="67" creationId="{8929EA85-EC5F-C348-1D63-26BA94E3F118}"/>
          </ac:grpSpMkLst>
        </pc:grpChg>
        <pc:grpChg chg="add del mod ord">
          <ac:chgData name="Bastian Berle" userId="f88bcbce2107ab26" providerId="LiveId" clId="{F0C2C3AA-D1F7-4281-BBE9-4E0089C59849}" dt="2022-07-04T08:24:00.889" v="6355" actId="165"/>
          <ac:grpSpMkLst>
            <pc:docMk/>
            <pc:sldMk cId="2171604468" sldId="267"/>
            <ac:grpSpMk id="68" creationId="{4DD2489B-B2D1-D100-E5A8-B913F1CE0802}"/>
          </ac:grpSpMkLst>
        </pc:grpChg>
        <pc:grpChg chg="add del mod">
          <ac:chgData name="Bastian Berle" userId="f88bcbce2107ab26" providerId="LiveId" clId="{F0C2C3AA-D1F7-4281-BBE9-4E0089C59849}" dt="2022-07-04T08:40:10.498" v="6770" actId="165"/>
          <ac:grpSpMkLst>
            <pc:docMk/>
            <pc:sldMk cId="2171604468" sldId="267"/>
            <ac:grpSpMk id="80" creationId="{0F3979AA-6CDE-D114-BDE2-3409725BAF66}"/>
          </ac:grpSpMkLst>
        </pc:grpChg>
        <pc:grpChg chg="del mod">
          <ac:chgData name="Bastian Berle" userId="f88bcbce2107ab26" providerId="LiveId" clId="{F0C2C3AA-D1F7-4281-BBE9-4E0089C59849}" dt="2022-07-04T08:40:12.744" v="6772" actId="165"/>
          <ac:grpSpMkLst>
            <pc:docMk/>
            <pc:sldMk cId="2171604468" sldId="267"/>
            <ac:grpSpMk id="81" creationId="{199D39EA-5B3A-A990-80C5-08533CF93F04}"/>
          </ac:grpSpMkLst>
        </pc:grpChg>
        <pc:grpChg chg="add del mod">
          <ac:chgData name="Bastian Berle" userId="f88bcbce2107ab26" providerId="LiveId" clId="{F0C2C3AA-D1F7-4281-BBE9-4E0089C59849}" dt="2022-07-04T08:46:17.942" v="6859" actId="478"/>
          <ac:grpSpMkLst>
            <pc:docMk/>
            <pc:sldMk cId="2171604468" sldId="267"/>
            <ac:grpSpMk id="88" creationId="{23219E17-B51C-4C36-7EC4-22FEC20E66CD}"/>
          </ac:grpSpMkLst>
        </pc:grpChg>
        <pc:grpChg chg="add mod topLvl">
          <ac:chgData name="Bastian Berle" userId="f88bcbce2107ab26" providerId="LiveId" clId="{F0C2C3AA-D1F7-4281-BBE9-4E0089C59849}" dt="2022-07-09T11:57:58.722" v="10764" actId="165"/>
          <ac:grpSpMkLst>
            <pc:docMk/>
            <pc:sldMk cId="2171604468" sldId="267"/>
            <ac:grpSpMk id="89" creationId="{7153AC7F-9C56-03B7-5D1E-9EA9D587A7F3}"/>
          </ac:grpSpMkLst>
        </pc:grpChg>
        <pc:grpChg chg="add del mod">
          <ac:chgData name="Bastian Berle" userId="f88bcbce2107ab26" providerId="LiveId" clId="{F0C2C3AA-D1F7-4281-BBE9-4E0089C59849}" dt="2022-07-09T11:57:58.722" v="10764" actId="165"/>
          <ac:grpSpMkLst>
            <pc:docMk/>
            <pc:sldMk cId="2171604468" sldId="267"/>
            <ac:grpSpMk id="90" creationId="{889A171C-F17F-1DE2-CD36-A2EB93F0B343}"/>
          </ac:grpSpMkLst>
        </pc:grpChg>
        <pc:grpChg chg="add mod">
          <ac:chgData name="Bastian Berle" userId="f88bcbce2107ab26" providerId="LiveId" clId="{F0C2C3AA-D1F7-4281-BBE9-4E0089C59849}" dt="2022-07-04T08:46:14.211" v="6858" actId="207"/>
          <ac:grpSpMkLst>
            <pc:docMk/>
            <pc:sldMk cId="2171604468" sldId="267"/>
            <ac:grpSpMk id="101" creationId="{DF8E1C10-1EC0-607A-B194-B1EE8EA5D425}"/>
          </ac:grpSpMkLst>
        </pc:grpChg>
        <pc:graphicFrameChg chg="add del mod modGraphic">
          <ac:chgData name="Bastian Berle" userId="f88bcbce2107ab26" providerId="LiveId" clId="{F0C2C3AA-D1F7-4281-BBE9-4E0089C59849}" dt="2022-07-04T08:40:11.717" v="6771" actId="18245"/>
          <ac:graphicFrameMkLst>
            <pc:docMk/>
            <pc:sldMk cId="2171604468" sldId="267"/>
            <ac:graphicFrameMk id="77" creationId="{BFDC84DE-488C-D714-0933-2C2A90510CC6}"/>
          </ac:graphicFrameMkLst>
        </pc:graphicFrameChg>
        <pc:picChg chg="add del mod">
          <ac:chgData name="Bastian Berle" userId="f88bcbce2107ab26" providerId="LiveId" clId="{F0C2C3AA-D1F7-4281-BBE9-4E0089C59849}" dt="2022-07-04T08:33:00.593" v="6482" actId="21"/>
          <ac:picMkLst>
            <pc:docMk/>
            <pc:sldMk cId="2171604468" sldId="267"/>
            <ac:picMk id="20" creationId="{E5F6D123-767F-CCAE-CD65-70EF39BD2704}"/>
          </ac:picMkLst>
        </pc:picChg>
        <pc:picChg chg="add mod">
          <ac:chgData name="Bastian Berle" userId="f88bcbce2107ab26" providerId="LiveId" clId="{F0C2C3AA-D1F7-4281-BBE9-4E0089C59849}" dt="2022-07-04T08:34:06.159" v="6498" actId="207"/>
          <ac:picMkLst>
            <pc:docMk/>
            <pc:sldMk cId="2171604468" sldId="267"/>
            <ac:picMk id="22" creationId="{2DC429C8-F42C-7973-10E4-FBD781DA69AC}"/>
          </ac:picMkLst>
        </pc:picChg>
        <pc:picChg chg="add mod">
          <ac:chgData name="Bastian Berle" userId="f88bcbce2107ab26" providerId="LiveId" clId="{F0C2C3AA-D1F7-4281-BBE9-4E0089C59849}" dt="2022-07-04T08:04:42.147" v="5731" actId="164"/>
          <ac:picMkLst>
            <pc:docMk/>
            <pc:sldMk cId="2171604468" sldId="267"/>
            <ac:picMk id="24" creationId="{F8EE4834-341D-9A84-EC09-A5006B0E73FC}"/>
          </ac:picMkLst>
        </pc:picChg>
        <pc:picChg chg="add mod">
          <ac:chgData name="Bastian Berle" userId="f88bcbce2107ab26" providerId="LiveId" clId="{F0C2C3AA-D1F7-4281-BBE9-4E0089C59849}" dt="2022-07-04T08:04:40.769" v="5730" actId="164"/>
          <ac:picMkLst>
            <pc:docMk/>
            <pc:sldMk cId="2171604468" sldId="267"/>
            <ac:picMk id="26" creationId="{EED4C359-D275-F546-3700-8C2779345B81}"/>
          </ac:picMkLst>
        </pc:picChg>
        <pc:picChg chg="add mod">
          <ac:chgData name="Bastian Berle" userId="f88bcbce2107ab26" providerId="LiveId" clId="{F0C2C3AA-D1F7-4281-BBE9-4E0089C59849}" dt="2022-07-04T08:34:10.539" v="6499" actId="207"/>
          <ac:picMkLst>
            <pc:docMk/>
            <pc:sldMk cId="2171604468" sldId="267"/>
            <ac:picMk id="28" creationId="{0943804E-FC5B-94A6-F09E-7C8EFA0D597B}"/>
          </ac:picMkLst>
        </pc:picChg>
        <pc:picChg chg="add del mod">
          <ac:chgData name="Bastian Berle" userId="f88bcbce2107ab26" providerId="LiveId" clId="{F0C2C3AA-D1F7-4281-BBE9-4E0089C59849}" dt="2022-07-04T08:03:53.507" v="5718" actId="478"/>
          <ac:picMkLst>
            <pc:docMk/>
            <pc:sldMk cId="2171604468" sldId="267"/>
            <ac:picMk id="30" creationId="{D843E8BB-10BF-7D87-4F4C-EC80E2D5D9F5}"/>
          </ac:picMkLst>
        </pc:picChg>
        <pc:picChg chg="add mod">
          <ac:chgData name="Bastian Berle" userId="f88bcbce2107ab26" providerId="LiveId" clId="{F0C2C3AA-D1F7-4281-BBE9-4E0089C59849}" dt="2022-07-04T08:22:25.179" v="6298" actId="165"/>
          <ac:picMkLst>
            <pc:docMk/>
            <pc:sldMk cId="2171604468" sldId="267"/>
            <ac:picMk id="40" creationId="{941A7141-164B-C9B7-CC37-86515DD77B4C}"/>
          </ac:picMkLst>
        </pc:picChg>
        <pc:picChg chg="add del mod">
          <ac:chgData name="Bastian Berle" userId="f88bcbce2107ab26" providerId="LiveId" clId="{F0C2C3AA-D1F7-4281-BBE9-4E0089C59849}" dt="2022-07-04T08:09:36.453" v="5772" actId="478"/>
          <ac:picMkLst>
            <pc:docMk/>
            <pc:sldMk cId="2171604468" sldId="267"/>
            <ac:picMk id="42" creationId="{630D7CF8-47B2-AF95-7CB8-BAE5FA69B7F0}"/>
          </ac:picMkLst>
        </pc:picChg>
        <pc:picChg chg="add del mod">
          <ac:chgData name="Bastian Berle" userId="f88bcbce2107ab26" providerId="LiveId" clId="{F0C2C3AA-D1F7-4281-BBE9-4E0089C59849}" dt="2022-07-04T08:09:47.692" v="5777" actId="27803"/>
          <ac:picMkLst>
            <pc:docMk/>
            <pc:sldMk cId="2171604468" sldId="267"/>
            <ac:picMk id="44" creationId="{995C852D-90C2-BBBE-3E67-45225C19CCC5}"/>
          </ac:picMkLst>
        </pc:picChg>
        <pc:picChg chg="add mod">
          <ac:chgData name="Bastian Berle" userId="f88bcbce2107ab26" providerId="LiveId" clId="{F0C2C3AA-D1F7-4281-BBE9-4E0089C59849}" dt="2022-07-04T08:22:25.179" v="6298" actId="165"/>
          <ac:picMkLst>
            <pc:docMk/>
            <pc:sldMk cId="2171604468" sldId="267"/>
            <ac:picMk id="46" creationId="{9CEAA01A-B5A4-ADB1-CC97-CD4F10E3D16F}"/>
          </ac:picMkLst>
        </pc:picChg>
        <pc:picChg chg="add mod">
          <ac:chgData name="Bastian Berle" userId="f88bcbce2107ab26" providerId="LiveId" clId="{F0C2C3AA-D1F7-4281-BBE9-4E0089C59849}" dt="2022-07-04T08:22:25.179" v="6298" actId="165"/>
          <ac:picMkLst>
            <pc:docMk/>
            <pc:sldMk cId="2171604468" sldId="267"/>
            <ac:picMk id="48" creationId="{DDEA31B8-6D41-3B9D-4C31-DC820E71694B}"/>
          </ac:picMkLst>
        </pc:picChg>
        <pc:picChg chg="add mod">
          <ac:chgData name="Bastian Berle" userId="f88bcbce2107ab26" providerId="LiveId" clId="{F0C2C3AA-D1F7-4281-BBE9-4E0089C59849}" dt="2022-07-04T08:22:25.179" v="6298" actId="165"/>
          <ac:picMkLst>
            <pc:docMk/>
            <pc:sldMk cId="2171604468" sldId="267"/>
            <ac:picMk id="54" creationId="{81D9987A-8C86-F561-D923-7190D64BBFCE}"/>
          </ac:picMkLst>
        </pc:picChg>
        <pc:picChg chg="add del mod">
          <ac:chgData name="Bastian Berle" userId="f88bcbce2107ab26" providerId="LiveId" clId="{F0C2C3AA-D1F7-4281-BBE9-4E0089C59849}" dt="2022-07-04T08:56:33.990" v="6861" actId="478"/>
          <ac:picMkLst>
            <pc:docMk/>
            <pc:sldMk cId="2171604468" sldId="267"/>
            <ac:picMk id="76" creationId="{3F22D30B-D4C3-537D-E47F-A691DDDCBBAF}"/>
          </ac:picMkLst>
        </pc:picChg>
        <pc:picChg chg="add mod">
          <ac:chgData name="Bastian Berle" userId="f88bcbce2107ab26" providerId="LiveId" clId="{F0C2C3AA-D1F7-4281-BBE9-4E0089C59849}" dt="2022-07-04T08:46:14.211" v="6858" actId="207"/>
          <ac:picMkLst>
            <pc:docMk/>
            <pc:sldMk cId="2171604468" sldId="267"/>
            <ac:picMk id="92" creationId="{699018E8-E680-ECFC-6319-C5CA9766F9E3}"/>
          </ac:picMkLst>
        </pc:picChg>
        <pc:picChg chg="add mod">
          <ac:chgData name="Bastian Berle" userId="f88bcbce2107ab26" providerId="LiveId" clId="{F0C2C3AA-D1F7-4281-BBE9-4E0089C59849}" dt="2022-07-04T08:46:14.211" v="6858" actId="207"/>
          <ac:picMkLst>
            <pc:docMk/>
            <pc:sldMk cId="2171604468" sldId="267"/>
            <ac:picMk id="94" creationId="{B5BFDC09-C230-FF62-CDB6-DEF9A2F17B3E}"/>
          </ac:picMkLst>
        </pc:picChg>
        <pc:picChg chg="add mod">
          <ac:chgData name="Bastian Berle" userId="f88bcbce2107ab26" providerId="LiveId" clId="{F0C2C3AA-D1F7-4281-BBE9-4E0089C59849}" dt="2022-07-04T08:46:14.211" v="6858" actId="207"/>
          <ac:picMkLst>
            <pc:docMk/>
            <pc:sldMk cId="2171604468" sldId="267"/>
            <ac:picMk id="98" creationId="{E5DEFDE1-248C-8089-9E28-780DB76B896D}"/>
          </ac:picMkLst>
        </pc:picChg>
        <pc:cxnChg chg="add del mod">
          <ac:chgData name="Bastian Berle" userId="f88bcbce2107ab26" providerId="LiveId" clId="{F0C2C3AA-D1F7-4281-BBE9-4E0089C59849}" dt="2022-07-04T08:43:54.589" v="6820" actId="478"/>
          <ac:cxnSpMkLst>
            <pc:docMk/>
            <pc:sldMk cId="2171604468" sldId="267"/>
            <ac:cxnSpMk id="97" creationId="{5F6C94D0-BA60-DB04-77C8-C95B862ED2BC}"/>
          </ac:cxnSpMkLst>
        </pc:cxnChg>
      </pc:sldChg>
      <pc:sldChg chg="modSp new del mod">
        <pc:chgData name="Bastian Berle" userId="f88bcbce2107ab26" providerId="LiveId" clId="{F0C2C3AA-D1F7-4281-BBE9-4E0089C59849}" dt="2022-07-07T10:17:29.071" v="10551" actId="47"/>
        <pc:sldMkLst>
          <pc:docMk/>
          <pc:sldMk cId="3039151241" sldId="268"/>
        </pc:sldMkLst>
        <pc:spChg chg="mod">
          <ac:chgData name="Bastian Berle" userId="f88bcbce2107ab26" providerId="LiveId" clId="{F0C2C3AA-D1F7-4281-BBE9-4E0089C59849}" dt="2022-07-03T22:29:14.222" v="4545" actId="20577"/>
          <ac:spMkLst>
            <pc:docMk/>
            <pc:sldMk cId="3039151241" sldId="268"/>
            <ac:spMk id="2" creationId="{9D8338D6-4ACA-3DCE-C8C2-19DEAAB3C044}"/>
          </ac:spMkLst>
        </pc:spChg>
        <pc:spChg chg="mod">
          <ac:chgData name="Bastian Berle" userId="f88bcbce2107ab26" providerId="LiveId" clId="{F0C2C3AA-D1F7-4281-BBE9-4E0089C59849}" dt="2022-07-03T22:34:22.280" v="4556" actId="21"/>
          <ac:spMkLst>
            <pc:docMk/>
            <pc:sldMk cId="3039151241" sldId="268"/>
            <ac:spMk id="3" creationId="{602AB6B7-30F1-81A8-F51D-70207DE2EB7C}"/>
          </ac:spMkLst>
        </pc:spChg>
      </pc:sldChg>
      <pc:sldChg chg="addSp delSp modSp add mod ord">
        <pc:chgData name="Bastian Berle" userId="f88bcbce2107ab26" providerId="LiveId" clId="{F0C2C3AA-D1F7-4281-BBE9-4E0089C59849}" dt="2022-07-09T14:20:33.490" v="11331" actId="20577"/>
        <pc:sldMkLst>
          <pc:docMk/>
          <pc:sldMk cId="3447016719" sldId="269"/>
        </pc:sldMkLst>
        <pc:spChg chg="add del mod">
          <ac:chgData name="Bastian Berle" userId="f88bcbce2107ab26" providerId="LiveId" clId="{F0C2C3AA-D1F7-4281-BBE9-4E0089C59849}" dt="2022-07-05T10:33:06.173" v="8918" actId="478"/>
          <ac:spMkLst>
            <pc:docMk/>
            <pc:sldMk cId="3447016719" sldId="269"/>
            <ac:spMk id="3" creationId="{20D999F8-B5A2-9735-A2A7-4B62727D84A9}"/>
          </ac:spMkLst>
        </pc:spChg>
        <pc:spChg chg="add mod">
          <ac:chgData name="Bastian Berle" userId="f88bcbce2107ab26" providerId="LiveId" clId="{F0C2C3AA-D1F7-4281-BBE9-4E0089C59849}" dt="2022-07-09T14:20:33.490" v="11331" actId="20577"/>
          <ac:spMkLst>
            <pc:docMk/>
            <pc:sldMk cId="3447016719" sldId="269"/>
            <ac:spMk id="43" creationId="{77928613-3871-5623-620D-ADF490DE3CFC}"/>
          </ac:spMkLst>
        </pc:spChg>
        <pc:spChg chg="add del mod">
          <ac:chgData name="Bastian Berle" userId="f88bcbce2107ab26" providerId="LiveId" clId="{F0C2C3AA-D1F7-4281-BBE9-4E0089C59849}" dt="2022-07-04T08:35:21.288" v="6506" actId="21"/>
          <ac:spMkLst>
            <pc:docMk/>
            <pc:sldMk cId="3447016719" sldId="269"/>
            <ac:spMk id="43" creationId="{F7DDC35A-6DF0-5806-BBFD-626C3881C1F1}"/>
          </ac:spMkLst>
        </pc:spChg>
        <pc:spChg chg="add del mod">
          <ac:chgData name="Bastian Berle" userId="f88bcbce2107ab26" providerId="LiveId" clId="{F0C2C3AA-D1F7-4281-BBE9-4E0089C59849}" dt="2022-07-04T08:35:21.288" v="6506" actId="21"/>
          <ac:spMkLst>
            <pc:docMk/>
            <pc:sldMk cId="3447016719" sldId="269"/>
            <ac:spMk id="44" creationId="{7E9B33CE-D38B-ACD4-CF8C-1383963F61F0}"/>
          </ac:spMkLst>
        </pc:spChg>
        <pc:spChg chg="mod">
          <ac:chgData name="Bastian Berle" userId="f88bcbce2107ab26" providerId="LiveId" clId="{F0C2C3AA-D1F7-4281-BBE9-4E0089C59849}" dt="2022-07-05T10:15:03.658" v="8572" actId="20577"/>
          <ac:spMkLst>
            <pc:docMk/>
            <pc:sldMk cId="3447016719" sldId="269"/>
            <ac:spMk id="55" creationId="{00B10A68-D69C-5967-DD52-4DAB2987878B}"/>
          </ac:spMkLst>
        </pc:spChg>
        <pc:spChg chg="mod">
          <ac:chgData name="Bastian Berle" userId="f88bcbce2107ab26" providerId="LiveId" clId="{F0C2C3AA-D1F7-4281-BBE9-4E0089C59849}" dt="2022-07-09T11:56:39.718" v="10756" actId="20577"/>
          <ac:spMkLst>
            <pc:docMk/>
            <pc:sldMk cId="3447016719" sldId="269"/>
            <ac:spMk id="56" creationId="{1C387E97-FF35-AAA9-8DF1-391AB82B6037}"/>
          </ac:spMkLst>
        </pc:spChg>
        <pc:spChg chg="mod">
          <ac:chgData name="Bastian Berle" userId="f88bcbce2107ab26" providerId="LiveId" clId="{F0C2C3AA-D1F7-4281-BBE9-4E0089C59849}" dt="2022-07-09T11:56:42.662" v="10758" actId="20577"/>
          <ac:spMkLst>
            <pc:docMk/>
            <pc:sldMk cId="3447016719" sldId="269"/>
            <ac:spMk id="57" creationId="{0748968B-A0CB-2558-2488-7C7E7E437F41}"/>
          </ac:spMkLst>
        </pc:spChg>
        <pc:spChg chg="mod">
          <ac:chgData name="Bastian Berle" userId="f88bcbce2107ab26" providerId="LiveId" clId="{F0C2C3AA-D1F7-4281-BBE9-4E0089C59849}" dt="2022-07-09T11:56:45.133" v="10760" actId="20577"/>
          <ac:spMkLst>
            <pc:docMk/>
            <pc:sldMk cId="3447016719" sldId="269"/>
            <ac:spMk id="59" creationId="{DD69AE0B-10A8-8A8B-A34E-FD9044049F20}"/>
          </ac:spMkLst>
        </pc:spChg>
        <pc:picChg chg="add del mod">
          <ac:chgData name="Bastian Berle" userId="f88bcbce2107ab26" providerId="LiveId" clId="{F0C2C3AA-D1F7-4281-BBE9-4E0089C59849}" dt="2022-07-04T08:35:21.288" v="6506" actId="21"/>
          <ac:picMkLst>
            <pc:docMk/>
            <pc:sldMk cId="3447016719" sldId="269"/>
            <ac:picMk id="45" creationId="{615D126D-14FE-FC8E-B5A0-848FFA8B30E0}"/>
          </ac:picMkLst>
        </pc:picChg>
      </pc:sldChg>
      <pc:sldChg chg="addSp delSp modSp add mod modNotesTx">
        <pc:chgData name="Bastian Berle" userId="f88bcbce2107ab26" providerId="LiveId" clId="{F0C2C3AA-D1F7-4281-BBE9-4E0089C59849}" dt="2022-08-08T17:23:46.580" v="11671" actId="20577"/>
        <pc:sldMkLst>
          <pc:docMk/>
          <pc:sldMk cId="1928061534" sldId="270"/>
        </pc:sldMkLst>
        <pc:spChg chg="mod">
          <ac:chgData name="Bastian Berle" userId="f88bcbce2107ab26" providerId="LiveId" clId="{F0C2C3AA-D1F7-4281-BBE9-4E0089C59849}" dt="2022-07-04T08:56:52.095" v="6863" actId="207"/>
          <ac:spMkLst>
            <pc:docMk/>
            <pc:sldMk cId="1928061534" sldId="270"/>
            <ac:spMk id="4" creationId="{246A08D9-D4F3-456E-3381-A24FB4A3F2EF}"/>
          </ac:spMkLst>
        </pc:spChg>
        <pc:spChg chg="mod">
          <ac:chgData name="Bastian Berle" userId="f88bcbce2107ab26" providerId="LiveId" clId="{F0C2C3AA-D1F7-4281-BBE9-4E0089C59849}" dt="2022-07-04T08:56:47.027" v="6862" actId="207"/>
          <ac:spMkLst>
            <pc:docMk/>
            <pc:sldMk cId="1928061534" sldId="270"/>
            <ac:spMk id="6" creationId="{64D5692A-7E65-F5DB-182E-1D393B32436D}"/>
          </ac:spMkLst>
        </pc:spChg>
        <pc:spChg chg="add mod">
          <ac:chgData name="Bastian Berle" userId="f88bcbce2107ab26" providerId="LiveId" clId="{F0C2C3AA-D1F7-4281-BBE9-4E0089C59849}" dt="2022-07-05T10:34:16.876" v="8982" actId="1036"/>
          <ac:spMkLst>
            <pc:docMk/>
            <pc:sldMk cId="1928061534" sldId="270"/>
            <ac:spMk id="8" creationId="{99EAFC16-F5B7-4A5A-47BC-8781F6F799CF}"/>
          </ac:spMkLst>
        </pc:spChg>
        <pc:spChg chg="add mod">
          <ac:chgData name="Bastian Berle" userId="f88bcbce2107ab26" providerId="LiveId" clId="{F0C2C3AA-D1F7-4281-BBE9-4E0089C59849}" dt="2022-07-04T09:10:50.122" v="7233" actId="14100"/>
          <ac:spMkLst>
            <pc:docMk/>
            <pc:sldMk cId="1928061534" sldId="270"/>
            <ac:spMk id="10" creationId="{0228AEB3-DE5D-6707-720B-2A3917500375}"/>
          </ac:spMkLst>
        </pc:spChg>
        <pc:spChg chg="mod">
          <ac:chgData name="Bastian Berle" userId="f88bcbce2107ab26" providerId="LiveId" clId="{F0C2C3AA-D1F7-4281-BBE9-4E0089C59849}" dt="2022-07-04T08:56:52.095" v="6863" actId="207"/>
          <ac:spMkLst>
            <pc:docMk/>
            <pc:sldMk cId="1928061534" sldId="270"/>
            <ac:spMk id="16" creationId="{AA4ECE05-1443-C9CC-0282-523706E15D9A}"/>
          </ac:spMkLst>
        </pc:spChg>
        <pc:spChg chg="mod">
          <ac:chgData name="Bastian Berle" userId="f88bcbce2107ab26" providerId="LiveId" clId="{F0C2C3AA-D1F7-4281-BBE9-4E0089C59849}" dt="2022-07-04T08:56:47.027" v="6862" actId="207"/>
          <ac:spMkLst>
            <pc:docMk/>
            <pc:sldMk cId="1928061534" sldId="270"/>
            <ac:spMk id="17" creationId="{B8578FB2-072F-1B03-80B1-810501759F07}"/>
          </ac:spMkLst>
        </pc:spChg>
        <pc:spChg chg="add mod">
          <ac:chgData name="Bastian Berle" userId="f88bcbce2107ab26" providerId="LiveId" clId="{F0C2C3AA-D1F7-4281-BBE9-4E0089C59849}" dt="2022-07-09T14:20:47.647" v="11333"/>
          <ac:spMkLst>
            <pc:docMk/>
            <pc:sldMk cId="1928061534" sldId="270"/>
            <ac:spMk id="39" creationId="{BCF258BB-38BB-D2E7-176A-6EA1B4BB8D2E}"/>
          </ac:spMkLst>
        </pc:spChg>
        <pc:spChg chg="add del mod">
          <ac:chgData name="Bastian Berle" userId="f88bcbce2107ab26" providerId="LiveId" clId="{F0C2C3AA-D1F7-4281-BBE9-4E0089C59849}" dt="2022-07-04T09:01:54.141" v="6896" actId="478"/>
          <ac:spMkLst>
            <pc:docMk/>
            <pc:sldMk cId="1928061534" sldId="270"/>
            <ac:spMk id="42" creationId="{A9EA0D46-A1C0-E5A6-11B4-A96A6C93904F}"/>
          </ac:spMkLst>
        </pc:spChg>
        <pc:spChg chg="add mod">
          <ac:chgData name="Bastian Berle" userId="f88bcbce2107ab26" providerId="LiveId" clId="{F0C2C3AA-D1F7-4281-BBE9-4E0089C59849}" dt="2022-07-04T09:09:56.763" v="7227" actId="408"/>
          <ac:spMkLst>
            <pc:docMk/>
            <pc:sldMk cId="1928061534" sldId="270"/>
            <ac:spMk id="45" creationId="{FE8F0573-515D-EC52-76F1-162CC38E3988}"/>
          </ac:spMkLst>
        </pc:spChg>
        <pc:spChg chg="add mod">
          <ac:chgData name="Bastian Berle" userId="f88bcbce2107ab26" providerId="LiveId" clId="{F0C2C3AA-D1F7-4281-BBE9-4E0089C59849}" dt="2022-07-04T09:09:52.235" v="7226" actId="12788"/>
          <ac:spMkLst>
            <pc:docMk/>
            <pc:sldMk cId="1928061534" sldId="270"/>
            <ac:spMk id="47" creationId="{30E07A31-FE12-6783-7136-2EBBFA7418B8}"/>
          </ac:spMkLst>
        </pc:spChg>
        <pc:spChg chg="add mod">
          <ac:chgData name="Bastian Berle" userId="f88bcbce2107ab26" providerId="LiveId" clId="{F0C2C3AA-D1F7-4281-BBE9-4E0089C59849}" dt="2022-07-04T09:09:56.763" v="7227" actId="408"/>
          <ac:spMkLst>
            <pc:docMk/>
            <pc:sldMk cId="1928061534" sldId="270"/>
            <ac:spMk id="48" creationId="{FB5A5D1B-70E6-BEFD-5D18-F8F6E4458F0C}"/>
          </ac:spMkLst>
        </pc:spChg>
        <pc:spChg chg="add mod">
          <ac:chgData name="Bastian Berle" userId="f88bcbce2107ab26" providerId="LiveId" clId="{F0C2C3AA-D1F7-4281-BBE9-4E0089C59849}" dt="2022-07-09T12:01:27.134" v="10945" actId="20577"/>
          <ac:spMkLst>
            <pc:docMk/>
            <pc:sldMk cId="1928061534" sldId="270"/>
            <ac:spMk id="49" creationId="{2850D571-EF45-B679-DDE1-4D9DE901D298}"/>
          </ac:spMkLst>
        </pc:spChg>
        <pc:spChg chg="mod">
          <ac:chgData name="Bastian Berle" userId="f88bcbce2107ab26" providerId="LiveId" clId="{F0C2C3AA-D1F7-4281-BBE9-4E0089C59849}" dt="2022-07-05T10:34:13.491" v="8973"/>
          <ac:spMkLst>
            <pc:docMk/>
            <pc:sldMk cId="1928061534" sldId="270"/>
            <ac:spMk id="75" creationId="{EA2706A5-03B6-4D16-97B1-63027758562E}"/>
          </ac:spMkLst>
        </pc:spChg>
        <pc:spChg chg="del">
          <ac:chgData name="Bastian Berle" userId="f88bcbce2107ab26" providerId="LiveId" clId="{F0C2C3AA-D1F7-4281-BBE9-4E0089C59849}" dt="2022-07-04T08:59:40.014" v="6866" actId="478"/>
          <ac:spMkLst>
            <pc:docMk/>
            <pc:sldMk cId="1928061534" sldId="270"/>
            <ac:spMk id="95" creationId="{03A9FD91-F264-B85A-81FE-7F71C1B69732}"/>
          </ac:spMkLst>
        </pc:spChg>
        <pc:grpChg chg="mod">
          <ac:chgData name="Bastian Berle" userId="f88bcbce2107ab26" providerId="LiveId" clId="{F0C2C3AA-D1F7-4281-BBE9-4E0089C59849}" dt="2022-07-04T08:56:52.095" v="6863" actId="207"/>
          <ac:grpSpMkLst>
            <pc:docMk/>
            <pc:sldMk cId="1928061534" sldId="270"/>
            <ac:grpSpMk id="32" creationId="{6055C839-4C9F-C3E0-92BB-A3D36C364B59}"/>
          </ac:grpSpMkLst>
        </pc:grpChg>
        <pc:grpChg chg="mod">
          <ac:chgData name="Bastian Berle" userId="f88bcbce2107ab26" providerId="LiveId" clId="{F0C2C3AA-D1F7-4281-BBE9-4E0089C59849}" dt="2022-07-04T08:56:47.027" v="6862" actId="207"/>
          <ac:grpSpMkLst>
            <pc:docMk/>
            <pc:sldMk cId="1928061534" sldId="270"/>
            <ac:grpSpMk id="33" creationId="{28EFEADA-8595-74EC-77B8-35D7CDFBC5F4}"/>
          </ac:grpSpMkLst>
        </pc:grpChg>
        <pc:grpChg chg="mod">
          <ac:chgData name="Bastian Berle" userId="f88bcbce2107ab26" providerId="LiveId" clId="{F0C2C3AA-D1F7-4281-BBE9-4E0089C59849}" dt="2022-07-04T08:56:52.095" v="6863" actId="207"/>
          <ac:grpSpMkLst>
            <pc:docMk/>
            <pc:sldMk cId="1928061534" sldId="270"/>
            <ac:grpSpMk id="35" creationId="{B14A8598-4262-E968-8542-F3177AFDEE25}"/>
          </ac:grpSpMkLst>
        </pc:grpChg>
        <pc:grpChg chg="mod">
          <ac:chgData name="Bastian Berle" userId="f88bcbce2107ab26" providerId="LiveId" clId="{F0C2C3AA-D1F7-4281-BBE9-4E0089C59849}" dt="2022-07-04T08:56:47.027" v="6862" actId="207"/>
          <ac:grpSpMkLst>
            <pc:docMk/>
            <pc:sldMk cId="1928061534" sldId="270"/>
            <ac:grpSpMk id="37" creationId="{3A0BD0F2-FE01-9D5D-070F-88D972A21266}"/>
          </ac:grpSpMkLst>
        </pc:grpChg>
        <pc:grpChg chg="del">
          <ac:chgData name="Bastian Berle" userId="f88bcbce2107ab26" providerId="LiveId" clId="{F0C2C3AA-D1F7-4281-BBE9-4E0089C59849}" dt="2022-07-04T08:59:40.014" v="6866" actId="478"/>
          <ac:grpSpMkLst>
            <pc:docMk/>
            <pc:sldMk cId="1928061534" sldId="270"/>
            <ac:grpSpMk id="90" creationId="{889A171C-F17F-1DE2-CD36-A2EB93F0B343}"/>
          </ac:grpSpMkLst>
        </pc:grpChg>
        <pc:grpChg chg="del">
          <ac:chgData name="Bastian Berle" userId="f88bcbce2107ab26" providerId="LiveId" clId="{F0C2C3AA-D1F7-4281-BBE9-4E0089C59849}" dt="2022-07-04T08:59:40.014" v="6866" actId="478"/>
          <ac:grpSpMkLst>
            <pc:docMk/>
            <pc:sldMk cId="1928061534" sldId="270"/>
            <ac:grpSpMk id="101" creationId="{DF8E1C10-1EC0-607A-B194-B1EE8EA5D425}"/>
          </ac:grpSpMkLst>
        </pc:grpChg>
        <pc:picChg chg="mod">
          <ac:chgData name="Bastian Berle" userId="f88bcbce2107ab26" providerId="LiveId" clId="{F0C2C3AA-D1F7-4281-BBE9-4E0089C59849}" dt="2022-07-04T08:57:02.010" v="6865" actId="207"/>
          <ac:picMkLst>
            <pc:docMk/>
            <pc:sldMk cId="1928061534" sldId="270"/>
            <ac:picMk id="26" creationId="{EED4C359-D275-F546-3700-8C2779345B81}"/>
          </ac:picMkLst>
        </pc:picChg>
        <pc:picChg chg="mod">
          <ac:chgData name="Bastian Berle" userId="f88bcbce2107ab26" providerId="LiveId" clId="{F0C2C3AA-D1F7-4281-BBE9-4E0089C59849}" dt="2022-07-04T08:56:56.659" v="6864" actId="207"/>
          <ac:picMkLst>
            <pc:docMk/>
            <pc:sldMk cId="1928061534" sldId="270"/>
            <ac:picMk id="28" creationId="{0943804E-FC5B-94A6-F09E-7C8EFA0D597B}"/>
          </ac:picMkLst>
        </pc:picChg>
        <pc:picChg chg="del">
          <ac:chgData name="Bastian Berle" userId="f88bcbce2107ab26" providerId="LiveId" clId="{F0C2C3AA-D1F7-4281-BBE9-4E0089C59849}" dt="2022-07-04T09:11:34.194" v="7236" actId="21"/>
          <ac:picMkLst>
            <pc:docMk/>
            <pc:sldMk cId="1928061534" sldId="270"/>
            <ac:picMk id="76" creationId="{3F22D30B-D4C3-537D-E47F-A691DDDCBBAF}"/>
          </ac:picMkLst>
        </pc:picChg>
        <pc:picChg chg="add del">
          <ac:chgData name="Bastian Berle" userId="f88bcbce2107ab26" providerId="LiveId" clId="{F0C2C3AA-D1F7-4281-BBE9-4E0089C59849}" dt="2022-07-04T09:01:19.769" v="6875"/>
          <ac:picMkLst>
            <pc:docMk/>
            <pc:sldMk cId="1928061534" sldId="270"/>
            <ac:picMk id="1026" creationId="{F8DF3860-826B-CB41-80E8-BA7583812E6F}"/>
          </ac:picMkLst>
        </pc:picChg>
        <pc:picChg chg="add mod">
          <ac:chgData name="Bastian Berle" userId="f88bcbce2107ab26" providerId="LiveId" clId="{F0C2C3AA-D1F7-4281-BBE9-4E0089C59849}" dt="2022-07-04T09:09:56.763" v="7227" actId="408"/>
          <ac:picMkLst>
            <pc:docMk/>
            <pc:sldMk cId="1928061534" sldId="270"/>
            <ac:picMk id="1028" creationId="{BE70BB1D-2445-EDE0-AEFC-8E2A1E226CF7}"/>
          </ac:picMkLst>
        </pc:picChg>
      </pc:sldChg>
      <pc:sldChg chg="addSp delSp modSp add mod modNotesTx">
        <pc:chgData name="Bastian Berle" userId="f88bcbce2107ab26" providerId="LiveId" clId="{F0C2C3AA-D1F7-4281-BBE9-4E0089C59849}" dt="2022-07-09T14:20:50.169" v="11334"/>
        <pc:sldMkLst>
          <pc:docMk/>
          <pc:sldMk cId="2938270530" sldId="271"/>
        </pc:sldMkLst>
        <pc:spChg chg="mod">
          <ac:chgData name="Bastian Berle" userId="f88bcbce2107ab26" providerId="LiveId" clId="{F0C2C3AA-D1F7-4281-BBE9-4E0089C59849}" dt="2022-07-04T09:12:33.338" v="7240" actId="207"/>
          <ac:spMkLst>
            <pc:docMk/>
            <pc:sldMk cId="2938270530" sldId="271"/>
            <ac:spMk id="6" creationId="{64D5692A-7E65-F5DB-182E-1D393B32436D}"/>
          </ac:spMkLst>
        </pc:spChg>
        <pc:spChg chg="mod">
          <ac:chgData name="Bastian Berle" userId="f88bcbce2107ab26" providerId="LiveId" clId="{F0C2C3AA-D1F7-4281-BBE9-4E0089C59849}" dt="2022-07-04T09:12:17.861" v="7238" actId="207"/>
          <ac:spMkLst>
            <pc:docMk/>
            <pc:sldMk cId="2938270530" sldId="271"/>
            <ac:spMk id="7" creationId="{6CFB46D0-6EEC-1684-C2BE-77433233D480}"/>
          </ac:spMkLst>
        </pc:spChg>
        <pc:spChg chg="del">
          <ac:chgData name="Bastian Berle" userId="f88bcbce2107ab26" providerId="LiveId" clId="{F0C2C3AA-D1F7-4281-BBE9-4E0089C59849}" dt="2022-07-04T09:12:12.509" v="7237" actId="478"/>
          <ac:spMkLst>
            <pc:docMk/>
            <pc:sldMk cId="2938270530" sldId="271"/>
            <ac:spMk id="8" creationId="{99EAFC16-F5B7-4A5A-47BC-8781F6F799CF}"/>
          </ac:spMkLst>
        </pc:spChg>
        <pc:spChg chg="del">
          <ac:chgData name="Bastian Berle" userId="f88bcbce2107ab26" providerId="LiveId" clId="{F0C2C3AA-D1F7-4281-BBE9-4E0089C59849}" dt="2022-07-04T09:12:12.509" v="7237" actId="478"/>
          <ac:spMkLst>
            <pc:docMk/>
            <pc:sldMk cId="2938270530" sldId="271"/>
            <ac:spMk id="10" creationId="{0228AEB3-DE5D-6707-720B-2A3917500375}"/>
          </ac:spMkLst>
        </pc:spChg>
        <pc:spChg chg="add del mod">
          <ac:chgData name="Bastian Berle" userId="f88bcbce2107ab26" providerId="LiveId" clId="{F0C2C3AA-D1F7-4281-BBE9-4E0089C59849}" dt="2022-07-05T10:31:47.519" v="8906" actId="478"/>
          <ac:spMkLst>
            <pc:docMk/>
            <pc:sldMk cId="2938270530" sldId="271"/>
            <ac:spMk id="10" creationId="{73DDFAE4-EF77-FF22-1445-15028EA7B42E}"/>
          </ac:spMkLst>
        </pc:spChg>
        <pc:spChg chg="add del mod">
          <ac:chgData name="Bastian Berle" userId="f88bcbce2107ab26" providerId="LiveId" clId="{F0C2C3AA-D1F7-4281-BBE9-4E0089C59849}" dt="2022-07-05T10:31:47.519" v="8906" actId="478"/>
          <ac:spMkLst>
            <pc:docMk/>
            <pc:sldMk cId="2938270530" sldId="271"/>
            <ac:spMk id="11" creationId="{579A270B-D453-D80D-1DF2-EC1F5E58EFDC}"/>
          </ac:spMkLst>
        </pc:spChg>
        <pc:spChg chg="mod">
          <ac:chgData name="Bastian Berle" userId="f88bcbce2107ab26" providerId="LiveId" clId="{F0C2C3AA-D1F7-4281-BBE9-4E0089C59849}" dt="2022-07-04T09:12:33.338" v="7240" actId="207"/>
          <ac:spMkLst>
            <pc:docMk/>
            <pc:sldMk cId="2938270530" sldId="271"/>
            <ac:spMk id="17" creationId="{B8578FB2-072F-1B03-80B1-810501759F07}"/>
          </ac:spMkLst>
        </pc:spChg>
        <pc:spChg chg="mod">
          <ac:chgData name="Bastian Berle" userId="f88bcbce2107ab26" providerId="LiveId" clId="{F0C2C3AA-D1F7-4281-BBE9-4E0089C59849}" dt="2022-07-04T09:12:17.861" v="7238" actId="207"/>
          <ac:spMkLst>
            <pc:docMk/>
            <pc:sldMk cId="2938270530" sldId="271"/>
            <ac:spMk id="18" creationId="{0AA66B56-451E-5F16-59A9-232CFA3D7629}"/>
          </ac:spMkLst>
        </pc:spChg>
        <pc:spChg chg="add mod">
          <ac:chgData name="Bastian Berle" userId="f88bcbce2107ab26" providerId="LiveId" clId="{F0C2C3AA-D1F7-4281-BBE9-4E0089C59849}" dt="2022-07-09T14:20:50.169" v="11334"/>
          <ac:spMkLst>
            <pc:docMk/>
            <pc:sldMk cId="2938270530" sldId="271"/>
            <ac:spMk id="29" creationId="{95A5BA89-8086-D6C8-8BD5-391B5DD920D3}"/>
          </ac:spMkLst>
        </pc:spChg>
        <pc:spChg chg="add mod">
          <ac:chgData name="Bastian Berle" userId="f88bcbce2107ab26" providerId="LiveId" clId="{F0C2C3AA-D1F7-4281-BBE9-4E0089C59849}" dt="2022-07-09T12:04:09.450" v="11056" actId="113"/>
          <ac:spMkLst>
            <pc:docMk/>
            <pc:sldMk cId="2938270530" sldId="271"/>
            <ac:spMk id="39" creationId="{32CC43D9-574E-156B-0EB1-A48FDC4ABBBC}"/>
          </ac:spMkLst>
        </pc:spChg>
        <pc:spChg chg="mod">
          <ac:chgData name="Bastian Berle" userId="f88bcbce2107ab26" providerId="LiveId" clId="{F0C2C3AA-D1F7-4281-BBE9-4E0089C59849}" dt="2022-07-05T10:28:01.059" v="8843"/>
          <ac:spMkLst>
            <pc:docMk/>
            <pc:sldMk cId="2938270530" sldId="271"/>
            <ac:spMk id="42" creationId="{D7D2CA69-3462-8D41-5A74-0B0CF25BC3C2}"/>
          </ac:spMkLst>
        </pc:spChg>
        <pc:spChg chg="del">
          <ac:chgData name="Bastian Berle" userId="f88bcbce2107ab26" providerId="LiveId" clId="{F0C2C3AA-D1F7-4281-BBE9-4E0089C59849}" dt="2022-07-04T09:12:12.509" v="7237" actId="478"/>
          <ac:spMkLst>
            <pc:docMk/>
            <pc:sldMk cId="2938270530" sldId="271"/>
            <ac:spMk id="45" creationId="{FE8F0573-515D-EC52-76F1-162CC38E3988}"/>
          </ac:spMkLst>
        </pc:spChg>
        <pc:spChg chg="del">
          <ac:chgData name="Bastian Berle" userId="f88bcbce2107ab26" providerId="LiveId" clId="{F0C2C3AA-D1F7-4281-BBE9-4E0089C59849}" dt="2022-07-04T09:12:12.509" v="7237" actId="478"/>
          <ac:spMkLst>
            <pc:docMk/>
            <pc:sldMk cId="2938270530" sldId="271"/>
            <ac:spMk id="47" creationId="{30E07A31-FE12-6783-7136-2EBBFA7418B8}"/>
          </ac:spMkLst>
        </pc:spChg>
        <pc:spChg chg="del">
          <ac:chgData name="Bastian Berle" userId="f88bcbce2107ab26" providerId="LiveId" clId="{F0C2C3AA-D1F7-4281-BBE9-4E0089C59849}" dt="2022-07-04T09:12:12.509" v="7237" actId="478"/>
          <ac:spMkLst>
            <pc:docMk/>
            <pc:sldMk cId="2938270530" sldId="271"/>
            <ac:spMk id="48" creationId="{FB5A5D1B-70E6-BEFD-5D18-F8F6E4458F0C}"/>
          </ac:spMkLst>
        </pc:spChg>
        <pc:spChg chg="del">
          <ac:chgData name="Bastian Berle" userId="f88bcbce2107ab26" providerId="LiveId" clId="{F0C2C3AA-D1F7-4281-BBE9-4E0089C59849}" dt="2022-07-04T09:12:12.509" v="7237" actId="478"/>
          <ac:spMkLst>
            <pc:docMk/>
            <pc:sldMk cId="2938270530" sldId="271"/>
            <ac:spMk id="49" creationId="{2850D571-EF45-B679-DDE1-4D9DE901D298}"/>
          </ac:spMkLst>
        </pc:spChg>
        <pc:spChg chg="del">
          <ac:chgData name="Bastian Berle" userId="f88bcbce2107ab26" providerId="LiveId" clId="{F0C2C3AA-D1F7-4281-BBE9-4E0089C59849}" dt="2022-07-04T09:12:12.509" v="7237" actId="478"/>
          <ac:spMkLst>
            <pc:docMk/>
            <pc:sldMk cId="2938270530" sldId="271"/>
            <ac:spMk id="75" creationId="{EA2706A5-03B6-4D16-97B1-63027758562E}"/>
          </ac:spMkLst>
        </pc:spChg>
        <pc:grpChg chg="add mod">
          <ac:chgData name="Bastian Berle" userId="f88bcbce2107ab26" providerId="LiveId" clId="{F0C2C3AA-D1F7-4281-BBE9-4E0089C59849}" dt="2022-07-09T12:04:14.992" v="11057" actId="14100"/>
          <ac:grpSpMkLst>
            <pc:docMk/>
            <pc:sldMk cId="2938270530" sldId="271"/>
            <ac:grpSpMk id="30" creationId="{3CEDF878-B4AA-04E7-4C37-2B03538A4EC3}"/>
          </ac:grpSpMkLst>
        </pc:grpChg>
        <pc:grpChg chg="mod">
          <ac:chgData name="Bastian Berle" userId="f88bcbce2107ab26" providerId="LiveId" clId="{F0C2C3AA-D1F7-4281-BBE9-4E0089C59849}" dt="2022-07-04T09:12:33.338" v="7240" actId="207"/>
          <ac:grpSpMkLst>
            <pc:docMk/>
            <pc:sldMk cId="2938270530" sldId="271"/>
            <ac:grpSpMk id="33" creationId="{28EFEADA-8595-74EC-77B8-35D7CDFBC5F4}"/>
          </ac:grpSpMkLst>
        </pc:grpChg>
        <pc:grpChg chg="mod">
          <ac:chgData name="Bastian Berle" userId="f88bcbce2107ab26" providerId="LiveId" clId="{F0C2C3AA-D1F7-4281-BBE9-4E0089C59849}" dt="2022-07-04T09:12:17.861" v="7238" actId="207"/>
          <ac:grpSpMkLst>
            <pc:docMk/>
            <pc:sldMk cId="2938270530" sldId="271"/>
            <ac:grpSpMk id="34" creationId="{9DAD3240-D407-345B-AA02-979143BAD8E1}"/>
          </ac:grpSpMkLst>
        </pc:grpChg>
        <pc:grpChg chg="mod">
          <ac:chgData name="Bastian Berle" userId="f88bcbce2107ab26" providerId="LiveId" clId="{F0C2C3AA-D1F7-4281-BBE9-4E0089C59849}" dt="2022-07-04T09:24:13.717" v="7245" actId="554"/>
          <ac:grpSpMkLst>
            <pc:docMk/>
            <pc:sldMk cId="2938270530" sldId="271"/>
            <ac:grpSpMk id="36" creationId="{A985EBAC-F4B4-6D41-9E2A-59AB639F2CF5}"/>
          </ac:grpSpMkLst>
        </pc:grpChg>
        <pc:grpChg chg="mod">
          <ac:chgData name="Bastian Berle" userId="f88bcbce2107ab26" providerId="LiveId" clId="{F0C2C3AA-D1F7-4281-BBE9-4E0089C59849}" dt="2022-07-04T09:12:33.338" v="7240" actId="207"/>
          <ac:grpSpMkLst>
            <pc:docMk/>
            <pc:sldMk cId="2938270530" sldId="271"/>
            <ac:grpSpMk id="37" creationId="{3A0BD0F2-FE01-9D5D-070F-88D972A21266}"/>
          </ac:grpSpMkLst>
        </pc:grpChg>
        <pc:grpChg chg="mod">
          <ac:chgData name="Bastian Berle" userId="f88bcbce2107ab26" providerId="LiveId" clId="{F0C2C3AA-D1F7-4281-BBE9-4E0089C59849}" dt="2022-07-04T09:12:17.861" v="7238" actId="207"/>
          <ac:grpSpMkLst>
            <pc:docMk/>
            <pc:sldMk cId="2938270530" sldId="271"/>
            <ac:grpSpMk id="38" creationId="{09B5A372-1AEC-D87F-7C6F-85F9D0DDE15E}"/>
          </ac:grpSpMkLst>
        </pc:grpChg>
        <pc:picChg chg="add del mod modCrop">
          <ac:chgData name="Bastian Berle" userId="f88bcbce2107ab26" providerId="LiveId" clId="{F0C2C3AA-D1F7-4281-BBE9-4E0089C59849}" dt="2022-07-05T10:25:47.347" v="8819" actId="21"/>
          <ac:picMkLst>
            <pc:docMk/>
            <pc:sldMk cId="2938270530" sldId="271"/>
            <ac:picMk id="8" creationId="{F82F3C40-D600-02A2-81A8-07E516B46F19}"/>
          </ac:picMkLst>
        </pc:picChg>
        <pc:picChg chg="add del mod">
          <ac:chgData name="Bastian Berle" userId="f88bcbce2107ab26" providerId="LiveId" clId="{F0C2C3AA-D1F7-4281-BBE9-4E0089C59849}" dt="2022-07-05T10:25:17.613" v="8811" actId="478"/>
          <ac:picMkLst>
            <pc:docMk/>
            <pc:sldMk cId="2938270530" sldId="271"/>
            <ac:picMk id="9" creationId="{77DA9371-3F34-A3C4-3335-F05F61BD4A5C}"/>
          </ac:picMkLst>
        </pc:picChg>
        <pc:picChg chg="mod">
          <ac:chgData name="Bastian Berle" userId="f88bcbce2107ab26" providerId="LiveId" clId="{F0C2C3AA-D1F7-4281-BBE9-4E0089C59849}" dt="2022-07-04T09:12:25.706" v="7239" actId="207"/>
          <ac:picMkLst>
            <pc:docMk/>
            <pc:sldMk cId="2938270530" sldId="271"/>
            <ac:picMk id="24" creationId="{F8EE4834-341D-9A84-EC09-A5006B0E73FC}"/>
          </ac:picMkLst>
        </pc:picChg>
        <pc:picChg chg="mod">
          <ac:chgData name="Bastian Berle" userId="f88bcbce2107ab26" providerId="LiveId" clId="{F0C2C3AA-D1F7-4281-BBE9-4E0089C59849}" dt="2022-07-04T09:12:38.424" v="7241" actId="207"/>
          <ac:picMkLst>
            <pc:docMk/>
            <pc:sldMk cId="2938270530" sldId="271"/>
            <ac:picMk id="26" creationId="{EED4C359-D275-F546-3700-8C2779345B81}"/>
          </ac:picMkLst>
        </pc:picChg>
        <pc:picChg chg="add del mod modCrop">
          <ac:chgData name="Bastian Berle" userId="f88bcbce2107ab26" providerId="LiveId" clId="{F0C2C3AA-D1F7-4281-BBE9-4E0089C59849}" dt="2022-07-05T10:25:47.347" v="8819" actId="21"/>
          <ac:picMkLst>
            <pc:docMk/>
            <pc:sldMk cId="2938270530" sldId="271"/>
            <ac:picMk id="29" creationId="{DB13A6AB-2DA0-9587-4EF3-7697502EF76B}"/>
          </ac:picMkLst>
        </pc:picChg>
        <pc:picChg chg="mod">
          <ac:chgData name="Bastian Berle" userId="f88bcbce2107ab26" providerId="LiveId" clId="{F0C2C3AA-D1F7-4281-BBE9-4E0089C59849}" dt="2022-07-05T10:28:01.059" v="8843"/>
          <ac:picMkLst>
            <pc:docMk/>
            <pc:sldMk cId="2938270530" sldId="271"/>
            <ac:picMk id="40" creationId="{94C91EB8-E112-9D80-D3CC-37298D270D91}"/>
          </ac:picMkLst>
        </pc:picChg>
        <pc:picChg chg="mod">
          <ac:chgData name="Bastian Berle" userId="f88bcbce2107ab26" providerId="LiveId" clId="{F0C2C3AA-D1F7-4281-BBE9-4E0089C59849}" dt="2022-07-05T10:28:01.059" v="8843"/>
          <ac:picMkLst>
            <pc:docMk/>
            <pc:sldMk cId="2938270530" sldId="271"/>
            <ac:picMk id="41" creationId="{951E31FA-B22D-CD59-5135-CAF36005CCEB}"/>
          </ac:picMkLst>
        </pc:picChg>
        <pc:picChg chg="del">
          <ac:chgData name="Bastian Berle" userId="f88bcbce2107ab26" providerId="LiveId" clId="{F0C2C3AA-D1F7-4281-BBE9-4E0089C59849}" dt="2022-07-04T22:01:31.257" v="8083" actId="21"/>
          <ac:picMkLst>
            <pc:docMk/>
            <pc:sldMk cId="2938270530" sldId="271"/>
            <ac:picMk id="76" creationId="{3F22D30B-D4C3-537D-E47F-A691DDDCBBAF}"/>
          </ac:picMkLst>
        </pc:picChg>
        <pc:picChg chg="del">
          <ac:chgData name="Bastian Berle" userId="f88bcbce2107ab26" providerId="LiveId" clId="{F0C2C3AA-D1F7-4281-BBE9-4E0089C59849}" dt="2022-07-04T09:12:12.509" v="7237" actId="478"/>
          <ac:picMkLst>
            <pc:docMk/>
            <pc:sldMk cId="2938270530" sldId="271"/>
            <ac:picMk id="1028" creationId="{BE70BB1D-2445-EDE0-AEFC-8E2A1E226CF7}"/>
          </ac:picMkLst>
        </pc:picChg>
      </pc:sldChg>
      <pc:sldChg chg="addSp delSp modSp new mod">
        <pc:chgData name="Bastian Berle" userId="f88bcbce2107ab26" providerId="LiveId" clId="{F0C2C3AA-D1F7-4281-BBE9-4E0089C59849}" dt="2022-07-11T09:51:42.729" v="11560" actId="12788"/>
        <pc:sldMkLst>
          <pc:docMk/>
          <pc:sldMk cId="84331435" sldId="272"/>
        </pc:sldMkLst>
        <pc:spChg chg="mod">
          <ac:chgData name="Bastian Berle" userId="f88bcbce2107ab26" providerId="LiveId" clId="{F0C2C3AA-D1F7-4281-BBE9-4E0089C59849}" dt="2022-07-04T10:29:06.926" v="7567" actId="20577"/>
          <ac:spMkLst>
            <pc:docMk/>
            <pc:sldMk cId="84331435" sldId="272"/>
            <ac:spMk id="2" creationId="{FDC81CFF-C2A8-CA20-F5D7-4EA8A4541235}"/>
          </ac:spMkLst>
        </pc:spChg>
        <pc:spChg chg="del">
          <ac:chgData name="Bastian Berle" userId="f88bcbce2107ab26" providerId="LiveId" clId="{F0C2C3AA-D1F7-4281-BBE9-4E0089C59849}" dt="2022-07-04T10:29:09.655" v="7568" actId="478"/>
          <ac:spMkLst>
            <pc:docMk/>
            <pc:sldMk cId="84331435" sldId="272"/>
            <ac:spMk id="3" creationId="{94DF7D1A-8260-8E90-FD04-4930CF3BA387}"/>
          </ac:spMkLst>
        </pc:spChg>
        <pc:spChg chg="add del mod">
          <ac:chgData name="Bastian Berle" userId="f88bcbce2107ab26" providerId="LiveId" clId="{F0C2C3AA-D1F7-4281-BBE9-4E0089C59849}" dt="2022-07-09T14:04:21.943" v="11222"/>
          <ac:spMkLst>
            <pc:docMk/>
            <pc:sldMk cId="84331435" sldId="272"/>
            <ac:spMk id="5" creationId="{B7D28ACD-BA6F-62C3-BDC0-91B02FF3C1CA}"/>
          </ac:spMkLst>
        </pc:spChg>
        <pc:spChg chg="add mod">
          <ac:chgData name="Bastian Berle" userId="f88bcbce2107ab26" providerId="LiveId" clId="{F0C2C3AA-D1F7-4281-BBE9-4E0089C59849}" dt="2022-07-11T09:32:27.663" v="11558" actId="20577"/>
          <ac:spMkLst>
            <pc:docMk/>
            <pc:sldMk cId="84331435" sldId="272"/>
            <ac:spMk id="6" creationId="{E442ABAE-21E6-F005-CA7F-CE5B41622B8B}"/>
          </ac:spMkLst>
        </pc:spChg>
        <pc:spChg chg="add mod">
          <ac:chgData name="Bastian Berle" userId="f88bcbce2107ab26" providerId="LiveId" clId="{F0C2C3AA-D1F7-4281-BBE9-4E0089C59849}" dt="2022-07-09T14:09:25.592" v="11245"/>
          <ac:spMkLst>
            <pc:docMk/>
            <pc:sldMk cId="84331435" sldId="272"/>
            <ac:spMk id="8" creationId="{0A6229E0-6F5D-9F63-148A-7DCCFEA9AD8F}"/>
          </ac:spMkLst>
        </pc:spChg>
        <pc:picChg chg="add mod">
          <ac:chgData name="Bastian Berle" userId="f88bcbce2107ab26" providerId="LiveId" clId="{F0C2C3AA-D1F7-4281-BBE9-4E0089C59849}" dt="2022-07-11T09:51:42.729" v="11560" actId="12788"/>
          <ac:picMkLst>
            <pc:docMk/>
            <pc:sldMk cId="84331435" sldId="272"/>
            <ac:picMk id="4" creationId="{12FB3185-022A-CCBA-96C2-DE880EE1985D}"/>
          </ac:picMkLst>
        </pc:picChg>
        <pc:picChg chg="add del">
          <ac:chgData name="Bastian Berle" userId="f88bcbce2107ab26" providerId="LiveId" clId="{F0C2C3AA-D1F7-4281-BBE9-4E0089C59849}" dt="2022-07-09T14:04:21.942" v="11220" actId="478"/>
          <ac:picMkLst>
            <pc:docMk/>
            <pc:sldMk cId="84331435" sldId="272"/>
            <ac:picMk id="2050" creationId="{7F51E74A-A4D3-EE9D-42E0-1D5E52D68A9B}"/>
          </ac:picMkLst>
        </pc:picChg>
        <pc:picChg chg="add del">
          <ac:chgData name="Bastian Berle" userId="f88bcbce2107ab26" providerId="LiveId" clId="{F0C2C3AA-D1F7-4281-BBE9-4E0089C59849}" dt="2022-07-04T10:43:50.680" v="7571" actId="478"/>
          <ac:picMkLst>
            <pc:docMk/>
            <pc:sldMk cId="84331435" sldId="272"/>
            <ac:picMk id="4098" creationId="{A61EEFD0-3909-2A73-B087-8DD544489942}"/>
          </ac:picMkLst>
        </pc:picChg>
        <pc:picChg chg="add del mod">
          <ac:chgData name="Bastian Berle" userId="f88bcbce2107ab26" providerId="LiveId" clId="{F0C2C3AA-D1F7-4281-BBE9-4E0089C59849}" dt="2022-07-09T14:03:40.983" v="11217" actId="478"/>
          <ac:picMkLst>
            <pc:docMk/>
            <pc:sldMk cId="84331435" sldId="272"/>
            <ac:picMk id="4100" creationId="{E5663B5D-A542-2113-3B84-33B6FCBBDD3A}"/>
          </ac:picMkLst>
        </pc:picChg>
      </pc:sldChg>
      <pc:sldChg chg="addSp delSp modSp new del mod modNotesTx">
        <pc:chgData name="Bastian Berle" userId="f88bcbce2107ab26" providerId="LiveId" clId="{F0C2C3AA-D1F7-4281-BBE9-4E0089C59849}" dt="2022-07-07T21:21:22.534" v="10633" actId="2696"/>
        <pc:sldMkLst>
          <pc:docMk/>
          <pc:sldMk cId="1719652112" sldId="273"/>
        </pc:sldMkLst>
        <pc:spChg chg="mod">
          <ac:chgData name="Bastian Berle" userId="f88bcbce2107ab26" providerId="LiveId" clId="{F0C2C3AA-D1F7-4281-BBE9-4E0089C59849}" dt="2022-07-07T12:17:26.002" v="10600" actId="6549"/>
          <ac:spMkLst>
            <pc:docMk/>
            <pc:sldMk cId="1719652112" sldId="273"/>
            <ac:spMk id="2" creationId="{9F24618C-58EE-E602-56C4-AF7374B77DD8}"/>
          </ac:spMkLst>
        </pc:spChg>
        <pc:spChg chg="del">
          <ac:chgData name="Bastian Berle" userId="f88bcbce2107ab26" providerId="LiveId" clId="{F0C2C3AA-D1F7-4281-BBE9-4E0089C59849}" dt="2022-07-04T10:55:24.015" v="7595" actId="478"/>
          <ac:spMkLst>
            <pc:docMk/>
            <pc:sldMk cId="1719652112" sldId="273"/>
            <ac:spMk id="3" creationId="{68E4A44C-21F8-3FA9-16AC-8405CC34D763}"/>
          </ac:spMkLst>
        </pc:spChg>
        <pc:picChg chg="add mod">
          <ac:chgData name="Bastian Berle" userId="f88bcbce2107ab26" providerId="LiveId" clId="{F0C2C3AA-D1F7-4281-BBE9-4E0089C59849}" dt="2022-07-07T12:17:27.918" v="10601" actId="1076"/>
          <ac:picMkLst>
            <pc:docMk/>
            <pc:sldMk cId="1719652112" sldId="273"/>
            <ac:picMk id="5122" creationId="{97E57F36-5B86-1EB5-584E-886F668A9F6E}"/>
          </ac:picMkLst>
        </pc:picChg>
      </pc:sldChg>
      <pc:sldChg chg="addSp delSp modSp new mod ord">
        <pc:chgData name="Bastian Berle" userId="f88bcbce2107ab26" providerId="LiveId" clId="{F0C2C3AA-D1F7-4281-BBE9-4E0089C59849}" dt="2022-07-11T10:24:51.069" v="11663" actId="20577"/>
        <pc:sldMkLst>
          <pc:docMk/>
          <pc:sldMk cId="2481961712" sldId="273"/>
        </pc:sldMkLst>
        <pc:spChg chg="del">
          <ac:chgData name="Bastian Berle" userId="f88bcbce2107ab26" providerId="LiveId" clId="{F0C2C3AA-D1F7-4281-BBE9-4E0089C59849}" dt="2022-07-09T11:42:05.151" v="10721" actId="478"/>
          <ac:spMkLst>
            <pc:docMk/>
            <pc:sldMk cId="2481961712" sldId="273"/>
            <ac:spMk id="2" creationId="{1E8733EE-12B4-37E2-5487-40991E7F108C}"/>
          </ac:spMkLst>
        </pc:spChg>
        <pc:spChg chg="del">
          <ac:chgData name="Bastian Berle" userId="f88bcbce2107ab26" providerId="LiveId" clId="{F0C2C3AA-D1F7-4281-BBE9-4E0089C59849}" dt="2022-07-09T11:41:30.270" v="10669" actId="478"/>
          <ac:spMkLst>
            <pc:docMk/>
            <pc:sldMk cId="2481961712" sldId="273"/>
            <ac:spMk id="3" creationId="{8282F02F-9AB2-60EC-0208-ECB7BFCF20C3}"/>
          </ac:spMkLst>
        </pc:spChg>
        <pc:graphicFrameChg chg="add mod modGraphic">
          <ac:chgData name="Bastian Berle" userId="f88bcbce2107ab26" providerId="LiveId" clId="{F0C2C3AA-D1F7-4281-BBE9-4E0089C59849}" dt="2022-07-11T10:24:51.069" v="11663" actId="20577"/>
          <ac:graphicFrameMkLst>
            <pc:docMk/>
            <pc:sldMk cId="2481961712" sldId="273"/>
            <ac:graphicFrameMk id="4" creationId="{6C862749-671D-560A-AE7D-EB8BC8BA6421}"/>
          </ac:graphicFrameMkLst>
        </pc:graphicFrameChg>
      </pc:sldChg>
      <pc:sldChg chg="modSp add mod ord">
        <pc:chgData name="Bastian Berle" userId="f88bcbce2107ab26" providerId="LiveId" clId="{F0C2C3AA-D1F7-4281-BBE9-4E0089C59849}" dt="2022-07-09T15:27:18.467" v="11492" actId="113"/>
        <pc:sldMkLst>
          <pc:docMk/>
          <pc:sldMk cId="1180286719" sldId="274"/>
        </pc:sldMkLst>
        <pc:graphicFrameChg chg="mod modGraphic">
          <ac:chgData name="Bastian Berle" userId="f88bcbce2107ab26" providerId="LiveId" clId="{F0C2C3AA-D1F7-4281-BBE9-4E0089C59849}" dt="2022-07-09T15:27:18.467" v="11492" actId="113"/>
          <ac:graphicFrameMkLst>
            <pc:docMk/>
            <pc:sldMk cId="1180286719" sldId="274"/>
            <ac:graphicFrameMk id="4" creationId="{6C862749-671D-560A-AE7D-EB8BC8BA6421}"/>
          </ac:graphicFrameMkLst>
        </pc:graphicFrameChg>
      </pc:sldChg>
      <pc:sldChg chg="addSp delSp modSp new del mod">
        <pc:chgData name="Bastian Berle" userId="f88bcbce2107ab26" providerId="LiveId" clId="{F0C2C3AA-D1F7-4281-BBE9-4E0089C59849}" dt="2022-07-07T10:17:29.071" v="10551" actId="47"/>
        <pc:sldMkLst>
          <pc:docMk/>
          <pc:sldMk cId="1766541186" sldId="274"/>
        </pc:sldMkLst>
        <pc:spChg chg="mod">
          <ac:chgData name="Bastian Berle" userId="f88bcbce2107ab26" providerId="LiveId" clId="{F0C2C3AA-D1F7-4281-BBE9-4E0089C59849}" dt="2022-07-04T22:19:54.576" v="8441" actId="20577"/>
          <ac:spMkLst>
            <pc:docMk/>
            <pc:sldMk cId="1766541186" sldId="274"/>
            <ac:spMk id="2" creationId="{7145A05C-A343-5C2F-A301-3F7977DEB972}"/>
          </ac:spMkLst>
        </pc:spChg>
        <pc:spChg chg="mod">
          <ac:chgData name="Bastian Berle" userId="f88bcbce2107ab26" providerId="LiveId" clId="{F0C2C3AA-D1F7-4281-BBE9-4E0089C59849}" dt="2022-07-05T08:37:48.800" v="8445" actId="5793"/>
          <ac:spMkLst>
            <pc:docMk/>
            <pc:sldMk cId="1766541186" sldId="274"/>
            <ac:spMk id="3" creationId="{0CEDEC9A-2660-6BB2-FB32-7A0B3A1F32D4}"/>
          </ac:spMkLst>
        </pc:spChg>
        <pc:spChg chg="add">
          <ac:chgData name="Bastian Berle" userId="f88bcbce2107ab26" providerId="LiveId" clId="{F0C2C3AA-D1F7-4281-BBE9-4E0089C59849}" dt="2022-07-05T08:38:53.342" v="8448" actId="11529"/>
          <ac:spMkLst>
            <pc:docMk/>
            <pc:sldMk cId="1766541186" sldId="274"/>
            <ac:spMk id="11" creationId="{75158D39-5F84-8FE0-74CE-B3D301EA4A6F}"/>
          </ac:spMkLst>
        </pc:spChg>
        <pc:graphicFrameChg chg="add del mod">
          <ac:chgData name="Bastian Berle" userId="f88bcbce2107ab26" providerId="LiveId" clId="{F0C2C3AA-D1F7-4281-BBE9-4E0089C59849}" dt="2022-07-04T22:22:35.988" v="8444" actId="478"/>
          <ac:graphicFrameMkLst>
            <pc:docMk/>
            <pc:sldMk cId="1766541186" sldId="274"/>
            <ac:graphicFrameMk id="6" creationId="{BE917661-7DBC-F9AF-1600-27FFE9A905EA}"/>
          </ac:graphicFrameMkLst>
        </pc:graphicFrameChg>
        <pc:cxnChg chg="add">
          <ac:chgData name="Bastian Berle" userId="f88bcbce2107ab26" providerId="LiveId" clId="{F0C2C3AA-D1F7-4281-BBE9-4E0089C59849}" dt="2022-07-05T08:37:57.865" v="8446" actId="11529"/>
          <ac:cxnSpMkLst>
            <pc:docMk/>
            <pc:sldMk cId="1766541186" sldId="274"/>
            <ac:cxnSpMk id="8" creationId="{4C932D7A-F4B0-C0CF-7968-EB227C7DF457}"/>
          </ac:cxnSpMkLst>
        </pc:cxnChg>
        <pc:cxnChg chg="add">
          <ac:chgData name="Bastian Berle" userId="f88bcbce2107ab26" providerId="LiveId" clId="{F0C2C3AA-D1F7-4281-BBE9-4E0089C59849}" dt="2022-07-05T08:38:06.534" v="8447" actId="11529"/>
          <ac:cxnSpMkLst>
            <pc:docMk/>
            <pc:sldMk cId="1766541186" sldId="274"/>
            <ac:cxnSpMk id="10" creationId="{DE382E54-3957-F844-BE02-7CCA4DEF21A4}"/>
          </ac:cxnSpMkLst>
        </pc:cxnChg>
      </pc:sldChg>
      <pc:sldChg chg="addSp delSp modSp new del mod">
        <pc:chgData name="Bastian Berle" userId="f88bcbce2107ab26" providerId="LiveId" clId="{F0C2C3AA-D1F7-4281-BBE9-4E0089C59849}" dt="2022-07-05T10:32:10.957" v="8915" actId="47"/>
        <pc:sldMkLst>
          <pc:docMk/>
          <pc:sldMk cId="3080966548" sldId="275"/>
        </pc:sldMkLst>
        <pc:spChg chg="mod">
          <ac:chgData name="Bastian Berle" userId="f88bcbce2107ab26" providerId="LiveId" clId="{F0C2C3AA-D1F7-4281-BBE9-4E0089C59849}" dt="2022-07-05T10:25:52.161" v="8823" actId="27636"/>
          <ac:spMkLst>
            <pc:docMk/>
            <pc:sldMk cId="3080966548" sldId="275"/>
            <ac:spMk id="2" creationId="{982E9D4C-BD66-479B-59F7-EE86F7C787F4}"/>
          </ac:spMkLst>
        </pc:spChg>
        <pc:spChg chg="del">
          <ac:chgData name="Bastian Berle" userId="f88bcbce2107ab26" providerId="LiveId" clId="{F0C2C3AA-D1F7-4281-BBE9-4E0089C59849}" dt="2022-07-05T10:25:51.737" v="8821" actId="478"/>
          <ac:spMkLst>
            <pc:docMk/>
            <pc:sldMk cId="3080966548" sldId="275"/>
            <ac:spMk id="3" creationId="{601D575C-6D21-C9A9-1277-A2A28A573E38}"/>
          </ac:spMkLst>
        </pc:spChg>
        <pc:spChg chg="add mod">
          <ac:chgData name="Bastian Berle" userId="f88bcbce2107ab26" providerId="LiveId" clId="{F0C2C3AA-D1F7-4281-BBE9-4E0089C59849}" dt="2022-07-05T10:27:38.908" v="8837" actId="164"/>
          <ac:spMkLst>
            <pc:docMk/>
            <pc:sldMk cId="3080966548" sldId="275"/>
            <ac:spMk id="6" creationId="{D5EE0DFB-3C8A-FB43-4285-29A568963ADC}"/>
          </ac:spMkLst>
        </pc:spChg>
        <pc:grpChg chg="add del mod">
          <ac:chgData name="Bastian Berle" userId="f88bcbce2107ab26" providerId="LiveId" clId="{F0C2C3AA-D1F7-4281-BBE9-4E0089C59849}" dt="2022-07-05T10:27:59.657" v="8842" actId="21"/>
          <ac:grpSpMkLst>
            <pc:docMk/>
            <pc:sldMk cId="3080966548" sldId="275"/>
            <ac:grpSpMk id="7" creationId="{21C083E5-75B9-4CD9-BE04-0DAD2649396F}"/>
          </ac:grpSpMkLst>
        </pc:grpChg>
        <pc:picChg chg="add mod">
          <ac:chgData name="Bastian Berle" userId="f88bcbce2107ab26" providerId="LiveId" clId="{F0C2C3AA-D1F7-4281-BBE9-4E0089C59849}" dt="2022-07-05T10:27:38.908" v="8837" actId="164"/>
          <ac:picMkLst>
            <pc:docMk/>
            <pc:sldMk cId="3080966548" sldId="275"/>
            <ac:picMk id="4" creationId="{2EF924EF-808C-7705-6E10-4FE3C0EAE6AD}"/>
          </ac:picMkLst>
        </pc:picChg>
        <pc:picChg chg="add mod">
          <ac:chgData name="Bastian Berle" userId="f88bcbce2107ab26" providerId="LiveId" clId="{F0C2C3AA-D1F7-4281-BBE9-4E0089C59849}" dt="2022-07-05T10:27:38.908" v="8837" actId="164"/>
          <ac:picMkLst>
            <pc:docMk/>
            <pc:sldMk cId="3080966548" sldId="275"/>
            <ac:picMk id="5" creationId="{428328E0-0502-05E3-42AC-8D464879DFDB}"/>
          </ac:picMkLst>
        </pc:picChg>
      </pc:sldChg>
      <pc:sldChg chg="modSp add mod ord">
        <pc:chgData name="Bastian Berle" userId="f88bcbce2107ab26" providerId="LiveId" clId="{F0C2C3AA-D1F7-4281-BBE9-4E0089C59849}" dt="2022-07-09T15:27:12.675" v="11486" actId="113"/>
        <pc:sldMkLst>
          <pc:docMk/>
          <pc:sldMk cId="4137222144" sldId="275"/>
        </pc:sldMkLst>
        <pc:graphicFrameChg chg="mod modGraphic">
          <ac:chgData name="Bastian Berle" userId="f88bcbce2107ab26" providerId="LiveId" clId="{F0C2C3AA-D1F7-4281-BBE9-4E0089C59849}" dt="2022-07-09T15:27:12.675" v="11486" actId="113"/>
          <ac:graphicFrameMkLst>
            <pc:docMk/>
            <pc:sldMk cId="4137222144" sldId="275"/>
            <ac:graphicFrameMk id="4" creationId="{6C862749-671D-560A-AE7D-EB8BC8BA6421}"/>
          </ac:graphicFrameMkLst>
        </pc:graphicFrameChg>
      </pc:sldChg>
      <pc:sldChg chg="modSp add mod">
        <pc:chgData name="Bastian Berle" userId="f88bcbce2107ab26" providerId="LiveId" clId="{F0C2C3AA-D1F7-4281-BBE9-4E0089C59849}" dt="2022-07-09T15:27:29.495" v="11504" actId="113"/>
        <pc:sldMkLst>
          <pc:docMk/>
          <pc:sldMk cId="2801461749" sldId="276"/>
        </pc:sldMkLst>
        <pc:graphicFrameChg chg="mod modGraphic">
          <ac:chgData name="Bastian Berle" userId="f88bcbce2107ab26" providerId="LiveId" clId="{F0C2C3AA-D1F7-4281-BBE9-4E0089C59849}" dt="2022-07-09T15:27:29.495" v="11504" actId="113"/>
          <ac:graphicFrameMkLst>
            <pc:docMk/>
            <pc:sldMk cId="2801461749" sldId="276"/>
            <ac:graphicFrameMk id="4" creationId="{6C862749-671D-560A-AE7D-EB8BC8BA6421}"/>
          </ac:graphicFrameMkLst>
        </pc:graphicFrameChg>
      </pc:sldChg>
    </pc:docChg>
  </pc:docChgLst>
  <pc:docChgLst>
    <pc:chgData name="Bastian" userId="f88bcbce2107ab26" providerId="LiveId" clId="{5000AB00-E8EA-4161-AE2F-9A0904A1F28D}"/>
    <pc:docChg chg="custSel modSld">
      <pc:chgData name="Bastian" userId="f88bcbce2107ab26" providerId="LiveId" clId="{5000AB00-E8EA-4161-AE2F-9A0904A1F28D}" dt="2022-07-04T15:54:36.163" v="61" actId="1076"/>
      <pc:docMkLst>
        <pc:docMk/>
      </pc:docMkLst>
      <pc:sldChg chg="delSp mod">
        <pc:chgData name="Bastian" userId="f88bcbce2107ab26" providerId="LiveId" clId="{5000AB00-E8EA-4161-AE2F-9A0904A1F28D}" dt="2022-07-04T15:42:20.313" v="0" actId="478"/>
        <pc:sldMkLst>
          <pc:docMk/>
          <pc:sldMk cId="0" sldId="256"/>
        </pc:sldMkLst>
        <pc:spChg chg="del">
          <ac:chgData name="Bastian" userId="f88bcbce2107ab26" providerId="LiveId" clId="{5000AB00-E8EA-4161-AE2F-9A0904A1F28D}" dt="2022-07-04T15:42:20.313" v="0" actId="478"/>
          <ac:spMkLst>
            <pc:docMk/>
            <pc:sldMk cId="0" sldId="256"/>
            <ac:spMk id="2" creationId="{036B5942-A536-BF3F-FB8C-528137886E96}"/>
          </ac:spMkLst>
        </pc:spChg>
      </pc:sldChg>
      <pc:sldChg chg="addSp modSp mod">
        <pc:chgData name="Bastian" userId="f88bcbce2107ab26" providerId="LiveId" clId="{5000AB00-E8EA-4161-AE2F-9A0904A1F28D}" dt="2022-07-04T15:54:36.163" v="61" actId="1076"/>
        <pc:sldMkLst>
          <pc:docMk/>
          <pc:sldMk cId="0" sldId="262"/>
        </pc:sldMkLst>
        <pc:spChg chg="add mod">
          <ac:chgData name="Bastian" userId="f88bcbce2107ab26" providerId="LiveId" clId="{5000AB00-E8EA-4161-AE2F-9A0904A1F28D}" dt="2022-07-04T15:47:42.642" v="50" actId="113"/>
          <ac:spMkLst>
            <pc:docMk/>
            <pc:sldMk cId="0" sldId="262"/>
            <ac:spMk id="2" creationId="{68FFB9E1-D01E-82F9-B67A-B0E364ACACE7}"/>
          </ac:spMkLst>
        </pc:spChg>
        <pc:spChg chg="add mod">
          <ac:chgData name="Bastian" userId="f88bcbce2107ab26" providerId="LiveId" clId="{5000AB00-E8EA-4161-AE2F-9A0904A1F28D}" dt="2022-07-04T15:47:42.642" v="50" actId="113"/>
          <ac:spMkLst>
            <pc:docMk/>
            <pc:sldMk cId="0" sldId="262"/>
            <ac:spMk id="5" creationId="{69058E4D-DEC0-3D91-C7F2-A267177F8663}"/>
          </ac:spMkLst>
        </pc:spChg>
        <pc:spChg chg="mod">
          <ac:chgData name="Bastian" userId="f88bcbce2107ab26" providerId="LiveId" clId="{5000AB00-E8EA-4161-AE2F-9A0904A1F28D}" dt="2022-07-04T15:45:36.295" v="1" actId="1076"/>
          <ac:spMkLst>
            <pc:docMk/>
            <pc:sldMk cId="0" sldId="262"/>
            <ac:spMk id="103" creationId="{00000000-0000-0000-0000-000000000000}"/>
          </ac:spMkLst>
        </pc:spChg>
        <pc:picChg chg="add mod">
          <ac:chgData name="Bastian" userId="f88bcbce2107ab26" providerId="LiveId" clId="{5000AB00-E8EA-4161-AE2F-9A0904A1F28D}" dt="2022-07-04T15:52:42.438" v="59" actId="1076"/>
          <ac:picMkLst>
            <pc:docMk/>
            <pc:sldMk cId="0" sldId="262"/>
            <ac:picMk id="7" creationId="{F6812E36-2966-2357-8F28-3CEFE8341870}"/>
          </ac:picMkLst>
        </pc:picChg>
        <pc:picChg chg="add mod">
          <ac:chgData name="Bastian" userId="f88bcbce2107ab26" providerId="LiveId" clId="{5000AB00-E8EA-4161-AE2F-9A0904A1F28D}" dt="2022-07-04T15:52:41.079" v="58" actId="1076"/>
          <ac:picMkLst>
            <pc:docMk/>
            <pc:sldMk cId="0" sldId="262"/>
            <ac:picMk id="9" creationId="{B607CDC0-675E-C23B-F2E6-FCB272E9A510}"/>
          </ac:picMkLst>
        </pc:picChg>
        <pc:picChg chg="add mod">
          <ac:chgData name="Bastian" userId="f88bcbce2107ab26" providerId="LiveId" clId="{5000AB00-E8EA-4161-AE2F-9A0904A1F28D}" dt="2022-07-04T15:52:39.795" v="57" actId="1076"/>
          <ac:picMkLst>
            <pc:docMk/>
            <pc:sldMk cId="0" sldId="262"/>
            <ac:picMk id="11" creationId="{9EC35D93-9DB1-E810-38E4-198018F1B56D}"/>
          </ac:picMkLst>
        </pc:picChg>
        <pc:picChg chg="add mod">
          <ac:chgData name="Bastian" userId="f88bcbce2107ab26" providerId="LiveId" clId="{5000AB00-E8EA-4161-AE2F-9A0904A1F28D}" dt="2022-07-04T15:52:38.157" v="56" actId="1076"/>
          <ac:picMkLst>
            <pc:docMk/>
            <pc:sldMk cId="0" sldId="262"/>
            <ac:picMk id="13" creationId="{8D1CD20C-B534-36A1-916C-B5D3AC32FBAD}"/>
          </ac:picMkLst>
        </pc:picChg>
        <pc:picChg chg="add mod">
          <ac:chgData name="Bastian" userId="f88bcbce2107ab26" providerId="LiveId" clId="{5000AB00-E8EA-4161-AE2F-9A0904A1F28D}" dt="2022-07-04T15:54:36.163" v="61" actId="1076"/>
          <ac:picMkLst>
            <pc:docMk/>
            <pc:sldMk cId="0" sldId="262"/>
            <ac:picMk id="15" creationId="{EB06B49A-68C9-59FA-BE83-F8A75973842C}"/>
          </ac:picMkLst>
        </pc:picChg>
        <pc:cxnChg chg="add">
          <ac:chgData name="Bastian" userId="f88bcbce2107ab26" providerId="LiveId" clId="{5000AB00-E8EA-4161-AE2F-9A0904A1F28D}" dt="2022-07-04T15:50:34.274" v="51" actId="11529"/>
          <ac:cxnSpMkLst>
            <pc:docMk/>
            <pc:sldMk cId="0" sldId="262"/>
            <ac:cxnSpMk id="4" creationId="{D8744ECA-CD12-EAEC-326E-19A4DE5C1A9F}"/>
          </ac:cxnSpMkLst>
        </pc:cxnChg>
      </pc:sldChg>
    </pc:docChg>
  </pc:docChgLst>
  <pc:docChgLst>
    <pc:chgData clId="Web-{A083ED88-C30E-4937-BA02-5626A8E53132}"/>
    <pc:docChg chg="modSld">
      <pc:chgData name="" userId="" providerId="" clId="Web-{A083ED88-C30E-4937-BA02-5626A8E53132}" dt="2022-07-04T14:46:55.926" v="0"/>
      <pc:docMkLst>
        <pc:docMk/>
      </pc:docMkLst>
      <pc:sldChg chg="addSp">
        <pc:chgData name="" userId="" providerId="" clId="Web-{A083ED88-C30E-4937-BA02-5626A8E53132}" dt="2022-07-04T14:46:55.926" v="0"/>
        <pc:sldMkLst>
          <pc:docMk/>
          <pc:sldMk cId="0" sldId="256"/>
        </pc:sldMkLst>
        <pc:spChg chg="add">
          <ac:chgData name="" userId="" providerId="" clId="Web-{A083ED88-C30E-4937-BA02-5626A8E53132}" dt="2022-07-04T14:46:55.926" v="0"/>
          <ac:spMkLst>
            <pc:docMk/>
            <pc:sldMk cId="0" sldId="256"/>
            <ac:spMk id="2" creationId="{036B5942-A536-BF3F-FB8C-528137886E96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svg>
</file>

<file path=ppt/media/image52.pn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svg>
</file>

<file path=ppt/media/image70.svg>
</file>

<file path=ppt/media/image71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positum.tuwien.at/handle/20.500.12708/9274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media.istockphoto.com/photos/wind-turbines-in-oiz-eolic-park-picture-id505412046?k=20&amp;m=505412046&amp;s=612x612&amp;w=0&amp;h=Kl6u9oIz29LLWRDx6B-YQ_OVnkL3ycwJfqveY-LgnKo=" TargetMode="External"/><Relationship Id="rId5" Type="http://schemas.openxmlformats.org/officeDocument/2006/relationships/hyperlink" Target="https://cdn.motor1.com/images/mgl/Q12M1/s1/4x3/2021-tesla-model-s-plaid.webp" TargetMode="External"/><Relationship Id="rId4" Type="http://schemas.openxmlformats.org/officeDocument/2006/relationships/hyperlink" Target="https://www.shelterbox.de/wp-content/uploads/2020/09/waldbrand-kalifornien-feuerwehrleute-bobcat-fire.jpg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3abd421d2a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3abd421d2a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44986bab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44986bab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Quellen: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de-DE" dirty="0">
                <a:hlinkClick r:id="rId3"/>
              </a:rPr>
              <a:t>https://repositum.tuwien.at/handle/20.500.12708/9274</a:t>
            </a: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https://de.statista.com/statistik/daten/studie/265995/umfrage/anzahl-der-elektroautos-in-deutschland/#:~:text=Die%20Anzahl%20an%20zugelassenen%20Elektroautos,Bestand%20belief%20sich%20am%201.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https://link.springer.com/chapter/10.1007/978-3-658-17313-5_5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https://de.statista.com/statistik/daten/studie/167957/umfrage/verteilung-der-co-emissionen-weltweit-nach-bereich/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https://de.statista.com/statistik/daten/studie/12131/umfrage/pkw-bestand-in-deutschland/</a:t>
            </a:r>
            <a:endParaRPr lang="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Bild 1: </a:t>
            </a:r>
            <a:r>
              <a:rPr lang="de" u="sng" dirty="0">
                <a:solidFill>
                  <a:schemeClr val="hlink"/>
                </a:solidFill>
                <a:hlinkClick r:id="rId4"/>
              </a:rPr>
              <a:t>https://www.shelterbox.de/wp-content/uploads/2020/09/waldbrand-kalifornien-feuerwehrleute-bobcat-fire.jpg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Bild 2: </a:t>
            </a:r>
            <a:r>
              <a:rPr lang="de" u="sng" dirty="0">
                <a:solidFill>
                  <a:schemeClr val="hlink"/>
                </a:solidFill>
                <a:hlinkClick r:id="rId5"/>
              </a:rPr>
              <a:t>https://cdn.motor1.com/images/mgl/Q12M1/s1/4x3/2021-tesla-model-s-plaid.webp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Bild 3: </a:t>
            </a:r>
            <a:r>
              <a:rPr lang="de" u="sng" dirty="0">
                <a:solidFill>
                  <a:schemeClr val="hlink"/>
                </a:solidFill>
                <a:hlinkClick r:id="rId6"/>
              </a:rPr>
              <a:t>https://media.istockphoto.com/photos/wind-turbines-in-oiz-eolic-park-picture-id505412046?k=20&amp;m=505412046&amp;s=612x612&amp;w=0&amp;h=Kl6u9oIz29LLWRDx6B-YQ_OVnkL3ycwJfqveY-LgnKo=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de-DE" dirty="0"/>
              <a:t>Inhalt:</a:t>
            </a:r>
          </a:p>
          <a:p>
            <a:pPr marL="158750" indent="0">
              <a:buNone/>
            </a:pPr>
            <a:r>
              <a:rPr lang="de-DE" dirty="0"/>
              <a:t>https://www.bmvi.de/SharedDocs/DE/Anlage/G/wissenschaftlicher-beirat-gutachten-2011-2.pdf?__blob=publicationFile</a:t>
            </a:r>
          </a:p>
        </p:txBody>
      </p:sp>
    </p:spTree>
    <p:extLst>
      <p:ext uri="{BB962C8B-B14F-4D97-AF65-F5344CB8AC3E}">
        <p14:creationId xmlns:p14="http://schemas.microsoft.com/office/powerpoint/2010/main" val="1131820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f44986bab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f44986bab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Bild 1: https://www.kostad.at/wp-content/uploads/2021/08/Unity20_Wallbox_Branded-1.png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Bild 2: https://www.evoto.ca/wp-content/uploads/2020/09/ModelXnoshadow_birdseyeview.png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Bild 3: https://cdn.icon-icons.com/icons2/1852/PNG/512/iconfinder-valueserver-4417114_116617.png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Bild 4: https://www.freeiconspng.com/thumbs/cloud-icon/cloud-icon-10.png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1423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de-DE" dirty="0"/>
              <a:t>Bild 1: https://miro.medium.com/max/353/0*PhUWeSkXpKxG0rLZ.png</a:t>
            </a:r>
          </a:p>
        </p:txBody>
      </p:sp>
    </p:spTree>
    <p:extLst>
      <p:ext uri="{BB962C8B-B14F-4D97-AF65-F5344CB8AC3E}">
        <p14:creationId xmlns:p14="http://schemas.microsoft.com/office/powerpoint/2010/main" val="749431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9698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Bild 1: https://upload.wikimedia.org/wikipedia/commons/thumb/c/cf/Angular_full_color_logo.svg/1200px-Angular_full_color_logo.svg.png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Bild 2: https://play-lh.googleusercontent.com/keVVojxW-b11NTKWZg8GulfLlhqBpATvqGFViblYsI0fxW_8a0sIPgyRlB94Gu1AQMY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Bild 3: https://upload.wikimedia.org/wikipedia/commons/thumb/1/10/PyTorch_logo_icon.svg/1200px-PyTorch_logo_icon.svg.png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Bild 4: https://play-lh.googleusercontent.com/BbuKPu-946B_nkgFYcE4Y-uxbfoUm8SWNM4j7jMWoCS-jk8TFQWeLTfbLsn6umaQn38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Bild 5: https://upload.wikimedia.org/wikipedia/commons/thumb/8/84/Matplotlib_icon.svg/1024px-Matplotlib_icon.svg.png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Bild 6: https://upload.wikimedia.org/wikipedia/commons/thumb/c/c3/Python-logo-notext.svg/2000px-Python-logo-notext.svg.png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Bild 7: https://user-images.githubusercontent.com/50221806/86498201-a8bd8680-bd39-11ea-9d08-66b610a8dc01.png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Bild 8: https://upload.wikimedia.org/wikipedia/en/b/b9/Nvidia_CUDA_Logo.jpg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1463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7503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8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svg"/><Relationship Id="rId13" Type="http://schemas.openxmlformats.org/officeDocument/2006/relationships/image" Target="../media/image69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12" Type="http://schemas.openxmlformats.org/officeDocument/2006/relationships/image" Target="../media/image6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2.svg"/><Relationship Id="rId11" Type="http://schemas.openxmlformats.org/officeDocument/2006/relationships/image" Target="../media/image67.png"/><Relationship Id="rId5" Type="http://schemas.openxmlformats.org/officeDocument/2006/relationships/image" Target="../media/image61.png"/><Relationship Id="rId10" Type="http://schemas.openxmlformats.org/officeDocument/2006/relationships/image" Target="../media/image66.svg"/><Relationship Id="rId4" Type="http://schemas.openxmlformats.org/officeDocument/2006/relationships/image" Target="../media/image60.svg"/><Relationship Id="rId9" Type="http://schemas.openxmlformats.org/officeDocument/2006/relationships/image" Target="../media/image65.png"/><Relationship Id="rId14" Type="http://schemas.openxmlformats.org/officeDocument/2006/relationships/image" Target="../media/image70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8.07772" TargetMode="External"/><Relationship Id="rId2" Type="http://schemas.openxmlformats.org/officeDocument/2006/relationships/hyperlink" Target="https://arxiv.org/abs/2102.07359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researchgate.net/publication/286726772_Smart_charging_of_electric_vehicles_using_reinforcement_learning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1364032120309023" TargetMode="External"/><Relationship Id="rId2" Type="http://schemas.openxmlformats.org/officeDocument/2006/relationships/hyperlink" Target="https://www.sciencedirect.com/science/article/pii/S2352467720303441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29511548_Smart_Grid_Optimization_by_Deep_Reinforcement_Learning_over_Discrete_and_Continuous_Action_Space" TargetMode="External"/><Relationship Id="rId2" Type="http://schemas.openxmlformats.org/officeDocument/2006/relationships/hyperlink" Target="https://arxiv.org/pdf/1909.10165.pdf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chapter/10.1007/978-3-030-95470-3_2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7.sv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svg"/><Relationship Id="rId3" Type="http://schemas.openxmlformats.org/officeDocument/2006/relationships/image" Target="../media/image25.svg"/><Relationship Id="rId7" Type="http://schemas.openxmlformats.org/officeDocument/2006/relationships/image" Target="../media/image29.svg"/><Relationship Id="rId12" Type="http://schemas.openxmlformats.org/officeDocument/2006/relationships/image" Target="../media/image34.png"/><Relationship Id="rId17" Type="http://schemas.openxmlformats.org/officeDocument/2006/relationships/image" Target="../media/image39.svg"/><Relationship Id="rId2" Type="http://schemas.openxmlformats.org/officeDocument/2006/relationships/image" Target="../media/image24.png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11" Type="http://schemas.openxmlformats.org/officeDocument/2006/relationships/image" Target="../media/image33.svg"/><Relationship Id="rId5" Type="http://schemas.openxmlformats.org/officeDocument/2006/relationships/image" Target="../media/image27.svg"/><Relationship Id="rId15" Type="http://schemas.openxmlformats.org/officeDocument/2006/relationships/image" Target="../media/image37.sv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svg"/><Relationship Id="rId14" Type="http://schemas.openxmlformats.org/officeDocument/2006/relationships/image" Target="../media/image3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13" Type="http://schemas.openxmlformats.org/officeDocument/2006/relationships/image" Target="../media/image42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41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svg"/><Relationship Id="rId11" Type="http://schemas.openxmlformats.org/officeDocument/2006/relationships/image" Target="../media/image40.png"/><Relationship Id="rId5" Type="http://schemas.openxmlformats.org/officeDocument/2006/relationships/image" Target="../media/image2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Relationship Id="rId14" Type="http://schemas.openxmlformats.org/officeDocument/2006/relationships/image" Target="../media/image4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svg"/><Relationship Id="rId11" Type="http://schemas.openxmlformats.org/officeDocument/2006/relationships/image" Target="../media/image44.png"/><Relationship Id="rId5" Type="http://schemas.openxmlformats.org/officeDocument/2006/relationships/image" Target="../media/image2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svg"/><Relationship Id="rId11" Type="http://schemas.openxmlformats.org/officeDocument/2006/relationships/image" Target="../media/image45.png"/><Relationship Id="rId5" Type="http://schemas.openxmlformats.org/officeDocument/2006/relationships/image" Target="../media/image2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svg"/><Relationship Id="rId13" Type="http://schemas.openxmlformats.org/officeDocument/2006/relationships/image" Target="../media/image56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12" Type="http://schemas.openxmlformats.org/officeDocument/2006/relationships/image" Target="../media/image5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9.png"/><Relationship Id="rId11" Type="http://schemas.openxmlformats.org/officeDocument/2006/relationships/image" Target="../media/image54.jpeg"/><Relationship Id="rId5" Type="http://schemas.openxmlformats.org/officeDocument/2006/relationships/image" Target="../media/image48.png"/><Relationship Id="rId10" Type="http://schemas.openxmlformats.org/officeDocument/2006/relationships/image" Target="../media/image53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Relationship Id="rId14" Type="http://schemas.openxmlformats.org/officeDocument/2006/relationships/image" Target="../media/image5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Intelligent Charging Station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Bastian Berle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Fabian Heidger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Ron Holzapfel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deo">
            <a:hlinkClick r:id="" action="ppaction://media"/>
            <a:extLst>
              <a:ext uri="{FF2B5EF4-FFF2-40B4-BE49-F238E27FC236}">
                <a16:creationId xmlns:a16="http://schemas.microsoft.com/office/drawing/2014/main" id="{0B500633-C974-7773-DB75-8540928C29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9676" y="704915"/>
            <a:ext cx="7624649" cy="43569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921277-AB73-7E4D-3639-6BFFA4B30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Ergebnisse</a:t>
            </a:r>
          </a:p>
        </p:txBody>
      </p:sp>
    </p:spTree>
    <p:extLst>
      <p:ext uri="{BB962C8B-B14F-4D97-AF65-F5344CB8AC3E}">
        <p14:creationId xmlns:p14="http://schemas.microsoft.com/office/powerpoint/2010/main" val="155663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Fazit</a:t>
            </a:r>
            <a:endParaRPr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FD85258-C0F7-32B6-FDD7-B3940FA8F6EC}"/>
              </a:ext>
            </a:extLst>
          </p:cNvPr>
          <p:cNvGrpSpPr/>
          <p:nvPr/>
        </p:nvGrpSpPr>
        <p:grpSpPr>
          <a:xfrm>
            <a:off x="425223" y="3315221"/>
            <a:ext cx="2002776" cy="1314836"/>
            <a:chOff x="425223" y="3315221"/>
            <a:chExt cx="2002776" cy="1314836"/>
          </a:xfrm>
        </p:grpSpPr>
        <p:pic>
          <p:nvPicPr>
            <p:cNvPr id="13" name="Grafik 12" descr="Store">
              <a:extLst>
                <a:ext uri="{FF2B5EF4-FFF2-40B4-BE49-F238E27FC236}">
                  <a16:creationId xmlns:a16="http://schemas.microsoft.com/office/drawing/2014/main" id="{8D1CD20C-B534-36A1-916C-B5D3AC32F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49909" y="3315221"/>
              <a:ext cx="753404" cy="753404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00E3C4A-3298-D0C6-614A-D0314FF07953}"/>
                </a:ext>
              </a:extLst>
            </p:cNvPr>
            <p:cNvSpPr txBox="1"/>
            <p:nvPr/>
          </p:nvSpPr>
          <p:spPr>
            <a:xfrm>
              <a:off x="425223" y="3879944"/>
              <a:ext cx="2002776" cy="750113"/>
            </a:xfrm>
            <a:prstGeom prst="rect">
              <a:avLst/>
            </a:prstGeom>
            <a:noFill/>
          </p:spPr>
          <p:txBody>
            <a:bodyPr wrap="square" lIns="0" tIns="144000" rIns="0" bIns="0" rtlCol="0">
              <a:noAutofit/>
            </a:bodyPr>
            <a:lstStyle/>
            <a:p>
              <a:pPr algn="ctr"/>
              <a:r>
                <a:rPr lang="de-DE" dirty="0">
                  <a:solidFill>
                    <a:srgbClr val="46515B"/>
                  </a:solidFill>
                </a:rPr>
                <a:t>FCFS ist nicht der intelligenteste nicht-AI Algorithmus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3B37348-45C4-80E1-3EC2-60C8CC9EB246}"/>
              </a:ext>
            </a:extLst>
          </p:cNvPr>
          <p:cNvGrpSpPr/>
          <p:nvPr/>
        </p:nvGrpSpPr>
        <p:grpSpPr>
          <a:xfrm>
            <a:off x="5311264" y="3315221"/>
            <a:ext cx="3407513" cy="1314836"/>
            <a:chOff x="5311264" y="3315221"/>
            <a:chExt cx="3407513" cy="1314836"/>
          </a:xfrm>
        </p:grpSpPr>
        <p:pic>
          <p:nvPicPr>
            <p:cNvPr id="15" name="Grafik 14" descr="Messgerät">
              <a:extLst>
                <a:ext uri="{FF2B5EF4-FFF2-40B4-BE49-F238E27FC236}">
                  <a16:creationId xmlns:a16="http://schemas.microsoft.com/office/drawing/2014/main" id="{EB06B49A-68C9-59FA-BE83-F8A759738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638318" y="3315221"/>
              <a:ext cx="753404" cy="753404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92D7F99-F3FC-9EE3-609B-3C32A9C5FE8E}"/>
                </a:ext>
              </a:extLst>
            </p:cNvPr>
            <p:cNvSpPr txBox="1"/>
            <p:nvPr/>
          </p:nvSpPr>
          <p:spPr>
            <a:xfrm>
              <a:off x="5311264" y="3879944"/>
              <a:ext cx="3407513" cy="750113"/>
            </a:xfrm>
            <a:prstGeom prst="rect">
              <a:avLst/>
            </a:prstGeom>
            <a:noFill/>
          </p:spPr>
          <p:txBody>
            <a:bodyPr wrap="square" lIns="0" tIns="144000" rIns="0" bIns="0" rtlCol="0">
              <a:noAutofit/>
            </a:bodyPr>
            <a:lstStyle/>
            <a:p>
              <a:pPr algn="ctr"/>
              <a:r>
                <a:rPr lang="de-DE" dirty="0">
                  <a:solidFill>
                    <a:srgbClr val="46515B"/>
                  </a:solidFill>
                </a:rPr>
                <a:t>Batterieforschung noch im frühen Stadium </a:t>
              </a:r>
              <a:r>
                <a:rPr lang="de-DE" dirty="0">
                  <a:solidFill>
                    <a:srgbClr val="46515B"/>
                  </a:solidFill>
                  <a:sym typeface="Wingdings" panose="05000000000000000000" pitchFamily="2" charset="2"/>
                </a:rPr>
                <a:t> disruptive Techniken können unsere Plattform unbenutzbar machen </a:t>
              </a:r>
              <a:endParaRPr lang="de-DE" dirty="0">
                <a:solidFill>
                  <a:srgbClr val="46515B"/>
                </a:solidFill>
              </a:endParaRP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C41BD-E9E9-3955-8481-96B18260AFC5}"/>
              </a:ext>
            </a:extLst>
          </p:cNvPr>
          <p:cNvSpPr/>
          <p:nvPr/>
        </p:nvSpPr>
        <p:spPr>
          <a:xfrm>
            <a:off x="368462" y="3000290"/>
            <a:ext cx="8407077" cy="1680030"/>
          </a:xfrm>
          <a:prstGeom prst="rect">
            <a:avLst/>
          </a:prstGeom>
          <a:noFill/>
          <a:ln w="9525">
            <a:solidFill>
              <a:srgbClr val="A1C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>
                <a:solidFill>
                  <a:srgbClr val="323232"/>
                </a:solidFill>
              </a:rPr>
              <a:t>Kritische Würdigung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C5EBBC90-667C-7761-0A83-1725534660E1}"/>
              </a:ext>
            </a:extLst>
          </p:cNvPr>
          <p:cNvGrpSpPr/>
          <p:nvPr/>
        </p:nvGrpSpPr>
        <p:grpSpPr>
          <a:xfrm>
            <a:off x="368462" y="1095086"/>
            <a:ext cx="8407077" cy="1680030"/>
            <a:chOff x="425223" y="923636"/>
            <a:chExt cx="8407077" cy="1680030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4C1A64A1-C57C-D3C9-0AAE-A0DE97B00F49}"/>
                </a:ext>
              </a:extLst>
            </p:cNvPr>
            <p:cNvGrpSpPr/>
            <p:nvPr/>
          </p:nvGrpSpPr>
          <p:grpSpPr>
            <a:xfrm>
              <a:off x="481984" y="1238569"/>
              <a:ext cx="8293554" cy="1365097"/>
              <a:chOff x="425223" y="1064860"/>
              <a:chExt cx="8293554" cy="1365097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89CA5276-BDC2-A4F7-D9E6-3A98A0E2E67C}"/>
                  </a:ext>
                </a:extLst>
              </p:cNvPr>
              <p:cNvGrpSpPr/>
              <p:nvPr/>
            </p:nvGrpSpPr>
            <p:grpSpPr>
              <a:xfrm>
                <a:off x="425223" y="1064860"/>
                <a:ext cx="2586377" cy="1182026"/>
                <a:chOff x="887709" y="1132306"/>
                <a:chExt cx="2586377" cy="1182026"/>
              </a:xfrm>
            </p:grpSpPr>
            <p:pic>
              <p:nvPicPr>
                <p:cNvPr id="7" name="Grafik 6" descr="Zahnräder">
                  <a:extLst>
                    <a:ext uri="{FF2B5EF4-FFF2-40B4-BE49-F238E27FC236}">
                      <a16:creationId xmlns:a16="http://schemas.microsoft.com/office/drawing/2014/main" id="{F6812E36-2966-2357-8F28-3CEFE83418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804195" y="1132306"/>
                  <a:ext cx="753404" cy="753404"/>
                </a:xfrm>
                <a:prstGeom prst="rect">
                  <a:avLst/>
                </a:prstGeom>
              </p:spPr>
            </p:pic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77C0E028-CB8A-6EAB-AE50-8467BB2D3FC4}"/>
                    </a:ext>
                  </a:extLst>
                </p:cNvPr>
                <p:cNvSpPr txBox="1"/>
                <p:nvPr/>
              </p:nvSpPr>
              <p:spPr>
                <a:xfrm>
                  <a:off x="887709" y="1885710"/>
                  <a:ext cx="2586377" cy="428622"/>
                </a:xfrm>
                <a:prstGeom prst="rect">
                  <a:avLst/>
                </a:prstGeom>
                <a:noFill/>
              </p:spPr>
              <p:txBody>
                <a:bodyPr wrap="square" lIns="0" tIns="144000" rIns="0" bIns="0" rtlCol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algn="ctr"/>
                </a:lstStyle>
                <a:p>
                  <a:r>
                    <a:rPr lang="de-DE" dirty="0">
                      <a:solidFill>
                        <a:srgbClr val="46515B"/>
                      </a:solidFill>
                    </a:rPr>
                    <a:t>Funktionierendes AI-System</a:t>
                  </a:r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679B7791-2611-92B2-E75F-24E5F6298099}"/>
                  </a:ext>
                </a:extLst>
              </p:cNvPr>
              <p:cNvGrpSpPr/>
              <p:nvPr/>
            </p:nvGrpSpPr>
            <p:grpSpPr>
              <a:xfrm>
                <a:off x="3130158" y="1064860"/>
                <a:ext cx="2347578" cy="1118055"/>
                <a:chOff x="4111233" y="1110677"/>
                <a:chExt cx="2347578" cy="1118055"/>
              </a:xfrm>
            </p:grpSpPr>
            <p:pic>
              <p:nvPicPr>
                <p:cNvPr id="9" name="Grafik 8" descr="Internet">
                  <a:extLst>
                    <a:ext uri="{FF2B5EF4-FFF2-40B4-BE49-F238E27FC236}">
                      <a16:creationId xmlns:a16="http://schemas.microsoft.com/office/drawing/2014/main" id="{B607CDC0-675E-C23B-F2E6-FCB272E9A5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08320" y="1110677"/>
                  <a:ext cx="753404" cy="753404"/>
                </a:xfrm>
                <a:prstGeom prst="rect">
                  <a:avLst/>
                </a:prstGeom>
              </p:spPr>
            </p:pic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6C468215-FCF7-EC33-B70C-DB7A97E9EF65}"/>
                    </a:ext>
                  </a:extLst>
                </p:cNvPr>
                <p:cNvSpPr txBox="1"/>
                <p:nvPr/>
              </p:nvSpPr>
              <p:spPr>
                <a:xfrm>
                  <a:off x="4111233" y="1864082"/>
                  <a:ext cx="2347578" cy="364650"/>
                </a:xfrm>
                <a:prstGeom prst="rect">
                  <a:avLst/>
                </a:prstGeom>
                <a:noFill/>
              </p:spPr>
              <p:txBody>
                <a:bodyPr wrap="square" lIns="0" tIns="144000" rIns="0" bIns="0" rtlCol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algn="ctr"/>
                </a:lstStyle>
                <a:p>
                  <a:r>
                    <a:rPr lang="de-DE" dirty="0">
                      <a:solidFill>
                        <a:srgbClr val="46515B"/>
                      </a:solidFill>
                    </a:rPr>
                    <a:t>Nutzbares Frontend</a:t>
                  </a: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0161C5FD-0387-6C90-EA9C-4C9EF63168BC}"/>
                  </a:ext>
                </a:extLst>
              </p:cNvPr>
              <p:cNvGrpSpPr/>
              <p:nvPr/>
            </p:nvGrpSpPr>
            <p:grpSpPr>
              <a:xfrm>
                <a:off x="5311265" y="1064860"/>
                <a:ext cx="3407512" cy="1365097"/>
                <a:chOff x="5477737" y="1058390"/>
                <a:chExt cx="3407512" cy="1365097"/>
              </a:xfrm>
            </p:grpSpPr>
            <p:pic>
              <p:nvPicPr>
                <p:cNvPr id="11" name="Grafik 10" descr="Bank">
                  <a:extLst>
                    <a:ext uri="{FF2B5EF4-FFF2-40B4-BE49-F238E27FC236}">
                      <a16:creationId xmlns:a16="http://schemas.microsoft.com/office/drawing/2014/main" id="{9EC35D93-9DB1-E810-38E4-198018F1B56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804791" y="1058390"/>
                  <a:ext cx="753404" cy="753404"/>
                </a:xfrm>
                <a:prstGeom prst="rect">
                  <a:avLst/>
                </a:prstGeom>
              </p:spPr>
            </p:pic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986C4D27-19F6-EBEE-EE50-522D774432B3}"/>
                    </a:ext>
                  </a:extLst>
                </p:cNvPr>
                <p:cNvSpPr txBox="1"/>
                <p:nvPr/>
              </p:nvSpPr>
              <p:spPr>
                <a:xfrm>
                  <a:off x="5477737" y="1811794"/>
                  <a:ext cx="3407512" cy="611693"/>
                </a:xfrm>
                <a:prstGeom prst="rect">
                  <a:avLst/>
                </a:prstGeom>
                <a:noFill/>
              </p:spPr>
              <p:txBody>
                <a:bodyPr wrap="square" lIns="0" tIns="144000" rIns="0" bIns="0" rtlCol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algn="ctr"/>
                </a:lstStyle>
                <a:p>
                  <a:r>
                    <a:rPr lang="de-DE" dirty="0">
                      <a:solidFill>
                        <a:srgbClr val="46515B"/>
                      </a:solidFill>
                    </a:rPr>
                    <a:t>Potentiellen Investoren kann ein „funktionsfähiges“ PoC vorgestellt werden</a:t>
                  </a:r>
                </a:p>
              </p:txBody>
            </p:sp>
          </p:grpSp>
        </p:grp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AEF0883-6B05-58C0-F2D3-9F4A5AEDB8C8}"/>
                </a:ext>
              </a:extLst>
            </p:cNvPr>
            <p:cNvSpPr/>
            <p:nvPr/>
          </p:nvSpPr>
          <p:spPr>
            <a:xfrm>
              <a:off x="425223" y="923636"/>
              <a:ext cx="8407077" cy="1680030"/>
            </a:xfrm>
            <a:prstGeom prst="rect">
              <a:avLst/>
            </a:prstGeom>
            <a:noFill/>
            <a:ln w="9525">
              <a:solidFill>
                <a:srgbClr val="A1CD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de-DE" b="1" dirty="0">
                  <a:solidFill>
                    <a:srgbClr val="323232"/>
                  </a:solidFill>
                </a:rPr>
                <a:t>Zielerreichung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A7750FA-28C6-6325-7680-0ED549B00094}"/>
              </a:ext>
            </a:extLst>
          </p:cNvPr>
          <p:cNvGrpSpPr/>
          <p:nvPr/>
        </p:nvGrpSpPr>
        <p:grpSpPr>
          <a:xfrm>
            <a:off x="2648731" y="3315221"/>
            <a:ext cx="2441802" cy="1314836"/>
            <a:chOff x="2534153" y="3315221"/>
            <a:chExt cx="2441802" cy="1314836"/>
          </a:xfrm>
        </p:grpSpPr>
        <p:pic>
          <p:nvPicPr>
            <p:cNvPr id="4" name="Graphic 3" descr="Gewichte ungleich mit einfarbiger Füllung">
              <a:extLst>
                <a:ext uri="{FF2B5EF4-FFF2-40B4-BE49-F238E27FC236}">
                  <a16:creationId xmlns:a16="http://schemas.microsoft.com/office/drawing/2014/main" id="{9985E207-AD1F-8BC9-C313-FC09C110C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378352" y="3315221"/>
              <a:ext cx="753404" cy="753404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48907D9-653D-8FA5-288B-AB6C7768F0DA}"/>
                </a:ext>
              </a:extLst>
            </p:cNvPr>
            <p:cNvSpPr txBox="1"/>
            <p:nvPr/>
          </p:nvSpPr>
          <p:spPr>
            <a:xfrm>
              <a:off x="2534153" y="3879944"/>
              <a:ext cx="2441802" cy="750113"/>
            </a:xfrm>
            <a:prstGeom prst="rect">
              <a:avLst/>
            </a:prstGeom>
            <a:noFill/>
          </p:spPr>
          <p:txBody>
            <a:bodyPr wrap="square" lIns="0" tIns="144000" rIns="0" bIns="0" rtlCol="0">
              <a:noAutofit/>
            </a:bodyPr>
            <a:lstStyle/>
            <a:p>
              <a:pPr algn="ctr"/>
              <a:r>
                <a:rPr lang="de-DE" dirty="0">
                  <a:solidFill>
                    <a:srgbClr val="46515B"/>
                  </a:solidFill>
                </a:rPr>
                <a:t>Gewisser Bias durch geringe Variantenvielfalt während des Trainings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1CFF-C2A8-CA20-F5D7-4EA8A4541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FB3185-022A-CCBA-96C2-DE880EE19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036" y="1149829"/>
            <a:ext cx="4155928" cy="28438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42ABAE-21E6-F005-CA7F-CE5B41622B8B}"/>
              </a:ext>
            </a:extLst>
          </p:cNvPr>
          <p:cNvSpPr txBox="1"/>
          <p:nvPr/>
        </p:nvSpPr>
        <p:spPr>
          <a:xfrm>
            <a:off x="1974057" y="4199037"/>
            <a:ext cx="51958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i="1" dirty="0"/>
              <a:t>https://coin2gether.de</a:t>
            </a:r>
          </a:p>
        </p:txBody>
      </p:sp>
    </p:spTree>
    <p:extLst>
      <p:ext uri="{BB962C8B-B14F-4D97-AF65-F5344CB8AC3E}">
        <p14:creationId xmlns:p14="http://schemas.microsoft.com/office/powerpoint/2010/main" val="84331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862749-671D-560A-AE7D-EB8BC8BA64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295914"/>
              </p:ext>
            </p:extLst>
          </p:nvPr>
        </p:nvGraphicFramePr>
        <p:xfrm>
          <a:off x="311700" y="123190"/>
          <a:ext cx="8520600" cy="4897120"/>
        </p:xfrm>
        <a:graphic>
          <a:graphicData uri="http://schemas.openxmlformats.org/drawingml/2006/table">
            <a:tbl>
              <a:tblPr firstRow="1" bandRow="1">
                <a:tableStyleId>{8483726D-AA65-4C5A-A14C-12E451B8D807}</a:tableStyleId>
              </a:tblPr>
              <a:tblGrid>
                <a:gridCol w="2840200">
                  <a:extLst>
                    <a:ext uri="{9D8B030D-6E8A-4147-A177-3AD203B41FA5}">
                      <a16:colId xmlns:a16="http://schemas.microsoft.com/office/drawing/2014/main" val="1022075998"/>
                    </a:ext>
                  </a:extLst>
                </a:gridCol>
                <a:gridCol w="2840200">
                  <a:extLst>
                    <a:ext uri="{9D8B030D-6E8A-4147-A177-3AD203B41FA5}">
                      <a16:colId xmlns:a16="http://schemas.microsoft.com/office/drawing/2014/main" val="182926786"/>
                    </a:ext>
                  </a:extLst>
                </a:gridCol>
                <a:gridCol w="2840200">
                  <a:extLst>
                    <a:ext uri="{9D8B030D-6E8A-4147-A177-3AD203B41FA5}">
                      <a16:colId xmlns:a16="http://schemas.microsoft.com/office/drawing/2014/main" val="446914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100" b="1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1" dirty="0"/>
                        <a:t>Ansatz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1" dirty="0"/>
                        <a:t>Unterschied zu unserem Use Case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971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Intelligent Electric Vehicle Charging Recommendation Based on Multi-Agent Reinforcement Learning (</a:t>
                      </a:r>
                      <a:r>
                        <a:rPr lang="en-US" sz="900" b="0" i="0" u="sng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  <a:hlinkClick r:id="rId2"/>
                        </a:rPr>
                        <a:t>Link</a:t>
                      </a:r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lang="de-D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jede Ladestation entspricht einem eigenen RL-Agenten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Berücksichtigung von weiteren Einflüssen wie Gebührenwettbewerb oder verzögerte Zugriffsstrategien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Ergebnisse aus einem durchgeführten Experiment sind vielversprechend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endParaRPr lang="de-DE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 dem Paper geht es primär um die Generierung von Empfehlungen hinsichtlich einer passenden Ladestation, das auf einem Pool von geografisch verteilten Ladestationen zurückgreift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endParaRPr lang="de-DE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549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Optimal Placement of Public Electric Vehicle Charging Stations Using Deep Reinforcement Learning (</a:t>
                      </a:r>
                      <a:r>
                        <a:rPr lang="en-US" sz="900" b="0" i="0" u="sng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  <a:hlinkClick r:id="rId3"/>
                        </a:rPr>
                        <a:t>Link</a:t>
                      </a:r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lang="de-D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Anhand des prognostizierten Ladebedarfs und der aktuellen Ladestationen einen optimalen Standort für neue Ladestationen zu finden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Faktoren: Verkehrsdichte im Umkreis, die Registrierung von E-Fahrzeugen &amp; Nähe zu bestimmten Arten von öffentlichen Gebäuden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endParaRPr lang="de-DE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Es geht primär um die Findung von neuen Ladestationen</a:t>
                      </a:r>
                      <a:endParaRPr lang="de-DE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916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Smart charging of electric vehicles using reinforcement learning (</a:t>
                      </a:r>
                      <a:r>
                        <a:rPr lang="en-US" sz="900" b="0" i="0" u="sng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  <a:hlinkClick r:id="rId4"/>
                        </a:rPr>
                        <a:t>Link</a:t>
                      </a:r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lang="de-D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Problemstellung die behandelt werden soll ist die Sicherstellung von Netzstabilität unter Berücksichtigung des Ladeverhalten und der allgemeinen Kostenminimierung, welche sich durch Angebot und Nachfrage zusammensetzt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Ein RL-Agent soll das Verbrauchsverhalten von Haushalten erlernen, der das Ziel der individuellen Wohlfahrtsmaximierung berücksichtigt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Ergebnisse des Experiments sind vielversprechend und basieren auf statistischen Kundenmodelle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Der Agent konnte die Energiepreise reduzieren und zugleich die allgemeine Auslastung inkl. Spitzenlasten im Netz reduzieren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endParaRPr lang="de-DE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 unserem Anwendungsfall geht es nicht ausschließlich um die Senkung der Energiepreise, sondern um das intelligente Verteilen von Ressourcen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endParaRPr lang="de-DE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475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0286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862749-671D-560A-AE7D-EB8BC8BA64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7204349"/>
              </p:ext>
            </p:extLst>
          </p:nvPr>
        </p:nvGraphicFramePr>
        <p:xfrm>
          <a:off x="311700" y="374650"/>
          <a:ext cx="8520600" cy="4394200"/>
        </p:xfrm>
        <a:graphic>
          <a:graphicData uri="http://schemas.openxmlformats.org/drawingml/2006/table">
            <a:tbl>
              <a:tblPr firstRow="1" bandRow="1">
                <a:tableStyleId>{8483726D-AA65-4C5A-A14C-12E451B8D807}</a:tableStyleId>
              </a:tblPr>
              <a:tblGrid>
                <a:gridCol w="2840200">
                  <a:extLst>
                    <a:ext uri="{9D8B030D-6E8A-4147-A177-3AD203B41FA5}">
                      <a16:colId xmlns:a16="http://schemas.microsoft.com/office/drawing/2014/main" val="1022075998"/>
                    </a:ext>
                  </a:extLst>
                </a:gridCol>
                <a:gridCol w="2840200">
                  <a:extLst>
                    <a:ext uri="{9D8B030D-6E8A-4147-A177-3AD203B41FA5}">
                      <a16:colId xmlns:a16="http://schemas.microsoft.com/office/drawing/2014/main" val="182926786"/>
                    </a:ext>
                  </a:extLst>
                </a:gridCol>
                <a:gridCol w="2840200">
                  <a:extLst>
                    <a:ext uri="{9D8B030D-6E8A-4147-A177-3AD203B41FA5}">
                      <a16:colId xmlns:a16="http://schemas.microsoft.com/office/drawing/2014/main" val="446914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100" b="1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1" dirty="0"/>
                        <a:t>Ansatz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1" dirty="0"/>
                        <a:t>Unterschied zu unserem Use Case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971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Deep reinforcement learning for energy management in a microgrid with flexible demand (</a:t>
                      </a:r>
                      <a:r>
                        <a:rPr lang="en-US" sz="900" b="0" i="0" u="sng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  <a:hlinkClick r:id="rId2"/>
                        </a:rPr>
                        <a:t>Link</a:t>
                      </a:r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lang="en-US" sz="900" b="1">
                        <a:effectLst/>
                      </a:endParaRPr>
                    </a:p>
                    <a:p>
                      <a:endParaRPr lang="de-D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Optimierte Ressourcenverteilung innerhalb eines neuartigen Mikronetzmodell, das aus Windturbinen, Energiespeichersystemen, einer Reihe von thermostatisch gesteuerten Konsumenten, einer Reihe von preisabhängigen Konsumenten und einem Anschluss an das Hauptnetz besteht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Innerhalb eines Experiments wurden mehrere DL-Ansätze getestet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Die besten Ergebnisse erzielte ein “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asynchronous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advantage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actor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–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critic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​”-Modell, das zusätzlichen auf eine “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experience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replay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” zurückgreift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endParaRPr lang="de-DE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Im Fokus liegt erneut die Preiskomponente, die es in erster Linie gilt zu optimieren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Elektrofahrzeuge stellen eine gewisse Herausforderung dar, weil sie jeder Zeit sich von dem Mikronetz trennen können → Elektrofahrzeuge wurde explizit nicht in dem Paper berücksichtigt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endParaRPr lang="de-DE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2055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Applications of reinforcement learning in energy systems (</a:t>
                      </a:r>
                      <a:r>
                        <a:rPr lang="en-US" sz="900" b="0" i="0" u="sng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  <a:hlinkClick r:id="rId3"/>
                        </a:rPr>
                        <a:t>Link</a:t>
                      </a:r>
                      <a:r>
                        <a:rPr lang="en-US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lang="en-US" sz="900" b="1" dirty="0">
                        <a:effectLst/>
                      </a:endParaRPr>
                    </a:p>
                    <a:p>
                      <a:endParaRPr lang="de-D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Paper ist eine Literaturübersicht über Reinforcement Learning, die Energiesysteme managen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State-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of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the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-Art-Verfahren wie Actor-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Critic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wurden selten in Experimenten verwendet, was nach den Autoren, zu starken Performanceeinbußen führte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Multi-Agent RL bieten zwar viel Potential, da sie Lösungen für komplexe Interaktionsprobleme zwischen mehreren Parteien finden → dennoch wurden bestimmte Verfahren aus diesem Gebiet nicht verwendet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Fazit: RL hat viel Potential Energieverteilungsprobleme effizient zu lösen</a:t>
                      </a:r>
                      <a:endParaRPr lang="de-DE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endParaRPr lang="de-DE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6537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7222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862749-671D-560A-AE7D-EB8BC8BA64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323282"/>
              </p:ext>
            </p:extLst>
          </p:nvPr>
        </p:nvGraphicFramePr>
        <p:xfrm>
          <a:off x="311700" y="600710"/>
          <a:ext cx="8520600" cy="3942080"/>
        </p:xfrm>
        <a:graphic>
          <a:graphicData uri="http://schemas.openxmlformats.org/drawingml/2006/table">
            <a:tbl>
              <a:tblPr firstRow="1" bandRow="1">
                <a:tableStyleId>{8483726D-AA65-4C5A-A14C-12E451B8D807}</a:tableStyleId>
              </a:tblPr>
              <a:tblGrid>
                <a:gridCol w="2840200">
                  <a:extLst>
                    <a:ext uri="{9D8B030D-6E8A-4147-A177-3AD203B41FA5}">
                      <a16:colId xmlns:a16="http://schemas.microsoft.com/office/drawing/2014/main" val="1022075998"/>
                    </a:ext>
                  </a:extLst>
                </a:gridCol>
                <a:gridCol w="2840200">
                  <a:extLst>
                    <a:ext uri="{9D8B030D-6E8A-4147-A177-3AD203B41FA5}">
                      <a16:colId xmlns:a16="http://schemas.microsoft.com/office/drawing/2014/main" val="182926786"/>
                    </a:ext>
                  </a:extLst>
                </a:gridCol>
                <a:gridCol w="2840200">
                  <a:extLst>
                    <a:ext uri="{9D8B030D-6E8A-4147-A177-3AD203B41FA5}">
                      <a16:colId xmlns:a16="http://schemas.microsoft.com/office/drawing/2014/main" val="446914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100" b="1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1" dirty="0"/>
                        <a:t>Ansatz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1" dirty="0"/>
                        <a:t>Unterschied zu unserem Use Case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971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Deep Reinforcement Learning for Smart Home Energy Management (</a:t>
                      </a:r>
                      <a:r>
                        <a:rPr lang="en-US" sz="900" b="0" i="0" u="sng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  <a:hlinkClick r:id="rId2"/>
                        </a:rPr>
                        <a:t>Link</a:t>
                      </a:r>
                      <a:r>
                        <a:rPr lang="en-US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lang="en-US" sz="900" b="1" dirty="0">
                        <a:effectLst/>
                      </a:endParaRPr>
                    </a:p>
                    <a:p>
                      <a:endParaRPr lang="de-DE" sz="9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Energiekostenminimierung für ein Smart Home ohne ein Modell der thermischen Dynamik des Gebäudes unter Berücksichtigung eines komfortablen Temperaturbereichs</a:t>
                      </a:r>
                    </a:p>
                    <a:p>
                      <a:pPr marL="171450" indent="-171450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Energiebedingte Herausforderungen: Leistung der erneuerbaren Energien, nicht verschiebbarer Strombedarf, Außentemperatur und Strompreis</a:t>
                      </a:r>
                    </a:p>
                    <a:p>
                      <a:pPr marL="171450" indent="-171450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Energiesystem besitzt Speicher, Konsumenten und Erzeuger</a:t>
                      </a:r>
                    </a:p>
                    <a:p>
                      <a:pPr marL="171450" indent="-171450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Innerhalb eines Experiments wurde ein Markov-Entscheidungsprozess und ein Deep 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Deterministic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Policy 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Gradients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(DDPG) </a:t>
                      </a:r>
                      <a:r>
                        <a:rPr lang="de-DE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implementierung</a:t>
                      </a: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und miteinander verglichen</a:t>
                      </a:r>
                    </a:p>
                    <a:p>
                      <a:pPr marL="171450" indent="-171450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DDPG ist nach den Autoren vergleichsweise wirksam und robust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de-DE" sz="9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Konsumenten sind dauerhaft an das Stromnetz angeschlossen nicht wie Elektrofahrzeuge</a:t>
                      </a:r>
                    </a:p>
                    <a:p>
                      <a:pPr marL="171450" indent="-171450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Kostenminimierung steht wieder im Vordergrund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de-DE" sz="9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2217197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b="1" dirty="0"/>
                        <a:t>Werbeflächen </a:t>
                      </a:r>
                      <a:r>
                        <a:rPr lang="de-DE" sz="1600" b="1"/>
                        <a:t>zu vermieten – Hier </a:t>
                      </a:r>
                      <a:r>
                        <a:rPr lang="de-DE" sz="1600" b="1" dirty="0"/>
                        <a:t>könnte Ihre Werbung stehen.</a:t>
                      </a:r>
                      <a:endParaRPr lang="de-DE" sz="1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de-DE" sz="900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de-DE" sz="900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15254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Smart Grid Optimization by Deep Reinforcement Learning over Discrete and Continuous Action Space (</a:t>
                      </a:r>
                      <a:r>
                        <a:rPr lang="en-US" sz="900" b="0" i="0" u="sng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  <a:hlinkClick r:id="rId3"/>
                        </a:rPr>
                        <a:t>Link</a:t>
                      </a:r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lang="en-US" sz="900" b="1">
                        <a:effectLst/>
                      </a:endParaRPr>
                    </a:p>
                    <a:p>
                      <a:endParaRPr lang="de-DE" sz="9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Vergleich von Verfahren für diskrete und kontinuierliche Aktionsräume, die das Zielverfolgen, den Energiebedarf mittels verschiedener Energieversorger (extern &amp; intern) zu decken</a:t>
                      </a:r>
                      <a:endParaRPr lang="de-DE" sz="9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das Ziel von den Autoren vorgeschlagenen Modell ist es lediglich zu entscheiden, Energie zu kaufen oder zu verkaufen (im kontinuierlichen Aktionsraum: wie viel gekauft oder verkauft wird) → nicht kompatibel mit unserer Problemstellung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de-DE" sz="9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88805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1961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862749-671D-560A-AE7D-EB8BC8BA64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756418"/>
              </p:ext>
            </p:extLst>
          </p:nvPr>
        </p:nvGraphicFramePr>
        <p:xfrm>
          <a:off x="311700" y="1174750"/>
          <a:ext cx="8520600" cy="2794000"/>
        </p:xfrm>
        <a:graphic>
          <a:graphicData uri="http://schemas.openxmlformats.org/drawingml/2006/table">
            <a:tbl>
              <a:tblPr firstRow="1" bandRow="1">
                <a:tableStyleId>{8483726D-AA65-4C5A-A14C-12E451B8D807}</a:tableStyleId>
              </a:tblPr>
              <a:tblGrid>
                <a:gridCol w="2840200">
                  <a:extLst>
                    <a:ext uri="{9D8B030D-6E8A-4147-A177-3AD203B41FA5}">
                      <a16:colId xmlns:a16="http://schemas.microsoft.com/office/drawing/2014/main" val="1022075998"/>
                    </a:ext>
                  </a:extLst>
                </a:gridCol>
                <a:gridCol w="2840200">
                  <a:extLst>
                    <a:ext uri="{9D8B030D-6E8A-4147-A177-3AD203B41FA5}">
                      <a16:colId xmlns:a16="http://schemas.microsoft.com/office/drawing/2014/main" val="182926786"/>
                    </a:ext>
                  </a:extLst>
                </a:gridCol>
                <a:gridCol w="2840200">
                  <a:extLst>
                    <a:ext uri="{9D8B030D-6E8A-4147-A177-3AD203B41FA5}">
                      <a16:colId xmlns:a16="http://schemas.microsoft.com/office/drawing/2014/main" val="446914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100" b="1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1" dirty="0"/>
                        <a:t>Ansatz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1" dirty="0"/>
                        <a:t>Unterschied zu unserem Use Case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971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Deep Reinforcement Learning for Optimal Energy Management of Multi-energy Smart Grids (</a:t>
                      </a:r>
                      <a:r>
                        <a:rPr lang="en-US" sz="900" b="0" i="0" u="sng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  <a:hlinkClick r:id="rId2"/>
                        </a:rPr>
                        <a:t>Link</a:t>
                      </a:r>
                      <a:r>
                        <a:rPr lang="en-US" sz="900" b="0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lang="en-US" sz="900" b="1">
                        <a:effectLst/>
                      </a:endParaRPr>
                    </a:p>
                    <a:p>
                      <a:endParaRPr lang="de-D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Deep Reinforcement Learning-Ansatz für die optimale Steuerung von Multi-Energie-Systemen in intelligenten Stromnetzen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Das hier verwendete Multi-Energie-Wohnungsmikronetzmodell besteht aus Strom-, Wärme- und Kältespeicher sowie thermische Produktionssysteme und erneuerbarer Energieerzeugung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Herausforderung: optimale Echtzeitsteuerung von Multi-Energie-Systemen mit mehreren gleichzeitigen kontinuierlichen Aktionsräumen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 einem Experiment wurde ein DDPG-Algorithmus getestet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Es wurde festgestellt, dass der DDPG-Agent kontinuierliche Zustands- und Aktionsräume gut handhaben kann</a:t>
                      </a:r>
                    </a:p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endParaRPr lang="de-DE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de-DE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Keine Berücksichtigung von Elektrofahrzeugen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512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1461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A5D3D3F-6C7D-C4CC-77EF-BD7761761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"/>
                    </a14:imgEffect>
                  </a14:imgLayer>
                </a14:imgProps>
              </a:ext>
            </a:extLst>
          </a:blip>
          <a:srcRect b="-12523"/>
          <a:stretch/>
        </p:blipFill>
        <p:spPr>
          <a:xfrm>
            <a:off x="3215525" y="769570"/>
            <a:ext cx="2713201" cy="203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19100" y="769370"/>
            <a:ext cx="2713199" cy="1808809"/>
          </a:xfrm>
          <a:prstGeom prst="rect">
            <a:avLst/>
          </a:prstGeom>
          <a:noFill/>
          <a:ln w="34925">
            <a:solidFill>
              <a:srgbClr val="92D050"/>
            </a:solidFill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1850" y="769570"/>
            <a:ext cx="2713298" cy="18084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: Diagonal Corners Snipped 1">
            <a:extLst>
              <a:ext uri="{FF2B5EF4-FFF2-40B4-BE49-F238E27FC236}">
                <a16:creationId xmlns:a16="http://schemas.microsoft.com/office/drawing/2014/main" id="{607057CF-2D6C-51E4-A159-60CD7F437858}"/>
              </a:ext>
            </a:extLst>
          </p:cNvPr>
          <p:cNvSpPr/>
          <p:nvPr/>
        </p:nvSpPr>
        <p:spPr>
          <a:xfrm>
            <a:off x="311850" y="1351293"/>
            <a:ext cx="2713298" cy="644979"/>
          </a:xfrm>
          <a:prstGeom prst="snip2Diag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1800" b="1">
                <a:solidFill>
                  <a:srgbClr val="323232"/>
                </a:solidFill>
              </a:rPr>
              <a:t>KLIMAWANDEL</a:t>
            </a:r>
          </a:p>
        </p:txBody>
      </p:sp>
      <p:sp>
        <p:nvSpPr>
          <p:cNvPr id="11" name="Rectangle: Diagonal Corners Snipped 10">
            <a:extLst>
              <a:ext uri="{FF2B5EF4-FFF2-40B4-BE49-F238E27FC236}">
                <a16:creationId xmlns:a16="http://schemas.microsoft.com/office/drawing/2014/main" id="{FD29DEED-08D6-97E5-0555-B22C06E454B6}"/>
              </a:ext>
            </a:extLst>
          </p:cNvPr>
          <p:cNvSpPr/>
          <p:nvPr/>
        </p:nvSpPr>
        <p:spPr>
          <a:xfrm>
            <a:off x="3215351" y="1351284"/>
            <a:ext cx="2713298" cy="644979"/>
          </a:xfrm>
          <a:prstGeom prst="snip2Diag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1800" b="1">
                <a:solidFill>
                  <a:srgbClr val="323232"/>
                </a:solidFill>
              </a:rPr>
              <a:t>E-MOBILITÄT</a:t>
            </a:r>
          </a:p>
        </p:txBody>
      </p:sp>
      <p:sp>
        <p:nvSpPr>
          <p:cNvPr id="12" name="Rectangle: Diagonal Corners Snipped 11">
            <a:extLst>
              <a:ext uri="{FF2B5EF4-FFF2-40B4-BE49-F238E27FC236}">
                <a16:creationId xmlns:a16="http://schemas.microsoft.com/office/drawing/2014/main" id="{F4126D03-58DF-4C0A-E987-FAB1F7D75882}"/>
              </a:ext>
            </a:extLst>
          </p:cNvPr>
          <p:cNvSpPr/>
          <p:nvPr/>
        </p:nvSpPr>
        <p:spPr>
          <a:xfrm>
            <a:off x="6119050" y="1351284"/>
            <a:ext cx="2713298" cy="644979"/>
          </a:xfrm>
          <a:prstGeom prst="snip2Diag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1800" b="1">
                <a:solidFill>
                  <a:srgbClr val="323232"/>
                </a:solidFill>
              </a:rPr>
              <a:t>NETZINFRASTRUKTUR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63B5FC-EBEC-1E40-FB7B-57490C35B89A}"/>
              </a:ext>
            </a:extLst>
          </p:cNvPr>
          <p:cNvSpPr txBox="1"/>
          <p:nvPr/>
        </p:nvSpPr>
        <p:spPr>
          <a:xfrm>
            <a:off x="311604" y="2804471"/>
            <a:ext cx="2713297" cy="138499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100"/>
            </a:lvl1pPr>
          </a:lstStyle>
          <a:p>
            <a:r>
              <a:rPr lang="de-DE" sz="1200" b="1"/>
              <a:t>Energie-</a:t>
            </a:r>
            <a:r>
              <a:rPr lang="de-DE" sz="1200"/>
              <a:t> &amp; </a:t>
            </a:r>
            <a:r>
              <a:rPr lang="de-DE" sz="1200" b="1"/>
              <a:t>Transportsektor</a:t>
            </a:r>
            <a:r>
              <a:rPr lang="de-DE" sz="1200"/>
              <a:t> verantworten &gt; </a:t>
            </a:r>
            <a:r>
              <a:rPr lang="de-DE" sz="1200" b="1"/>
              <a:t>50%</a:t>
            </a:r>
            <a:r>
              <a:rPr lang="de-DE" sz="1200"/>
              <a:t> weltweiter </a:t>
            </a:r>
            <a:r>
              <a:rPr lang="de-DE" sz="1200" b="1"/>
              <a:t>CO2-Emissionen</a:t>
            </a:r>
          </a:p>
          <a:p>
            <a:endParaRPr lang="de-DE" sz="1200"/>
          </a:p>
          <a:p>
            <a:r>
              <a:rPr lang="de-DE" sz="1200"/>
              <a:t>Erreichung des </a:t>
            </a:r>
            <a:r>
              <a:rPr lang="de-DE" sz="1200" b="1"/>
              <a:t>2 Grad Ziels </a:t>
            </a:r>
            <a:r>
              <a:rPr lang="de-DE" sz="1200"/>
              <a:t>nur mit </a:t>
            </a:r>
            <a:r>
              <a:rPr lang="de-DE" sz="1200" b="1"/>
              <a:t>disruptiven</a:t>
            </a:r>
            <a:r>
              <a:rPr lang="de-DE" sz="1200"/>
              <a:t> </a:t>
            </a:r>
            <a:r>
              <a:rPr lang="de-DE" sz="1200" b="1"/>
              <a:t>Lösungen</a:t>
            </a:r>
            <a:r>
              <a:rPr lang="de-DE" sz="1200"/>
              <a:t> in beiden Sektoren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C6D42C-3A54-2317-C648-70931B3409E6}"/>
              </a:ext>
            </a:extLst>
          </p:cNvPr>
          <p:cNvSpPr txBox="1"/>
          <p:nvPr/>
        </p:nvSpPr>
        <p:spPr>
          <a:xfrm>
            <a:off x="3215278" y="2804471"/>
            <a:ext cx="2713297" cy="120032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1200" dirty="0"/>
              <a:t>&gt; </a:t>
            </a:r>
            <a:r>
              <a:rPr lang="de-DE" sz="1200" b="1" dirty="0"/>
              <a:t>680 Tsd. E-Autos </a:t>
            </a:r>
            <a:r>
              <a:rPr lang="de-DE" sz="1200" dirty="0"/>
              <a:t>in </a:t>
            </a:r>
            <a:r>
              <a:rPr lang="de-DE" sz="1200" b="1" dirty="0"/>
              <a:t>DE</a:t>
            </a:r>
            <a:r>
              <a:rPr lang="de-DE" sz="1200" dirty="0"/>
              <a:t> (5x mehr als 2020)</a:t>
            </a:r>
          </a:p>
          <a:p>
            <a:endParaRPr lang="de-DE" sz="1200" dirty="0"/>
          </a:p>
          <a:p>
            <a:r>
              <a:rPr lang="de-DE" sz="1200" dirty="0"/>
              <a:t>Verändertes </a:t>
            </a:r>
            <a:r>
              <a:rPr lang="de-DE" sz="1200" b="1" dirty="0"/>
              <a:t>Anforderungsprofil</a:t>
            </a:r>
          </a:p>
          <a:p>
            <a:endParaRPr lang="de-DE" sz="1200" dirty="0"/>
          </a:p>
          <a:p>
            <a:r>
              <a:rPr lang="de-DE" sz="1200" dirty="0"/>
              <a:t>Größere </a:t>
            </a:r>
            <a:r>
              <a:rPr lang="de-DE" sz="1200" b="1" dirty="0"/>
              <a:t>Batteriekapazitäten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B97118-DC2E-B84E-210E-2FDD95BC5B9F}"/>
              </a:ext>
            </a:extLst>
          </p:cNvPr>
          <p:cNvSpPr txBox="1"/>
          <p:nvPr/>
        </p:nvSpPr>
        <p:spPr>
          <a:xfrm>
            <a:off x="6119050" y="2804471"/>
            <a:ext cx="2713297" cy="156966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1200" dirty="0"/>
              <a:t>Was, wenn </a:t>
            </a:r>
            <a:r>
              <a:rPr lang="de-DE" sz="1200" b="1" dirty="0"/>
              <a:t>49 Mio</a:t>
            </a:r>
            <a:r>
              <a:rPr lang="de-DE" sz="1200" dirty="0"/>
              <a:t>. </a:t>
            </a:r>
            <a:r>
              <a:rPr lang="de-DE" sz="1200" b="1" dirty="0"/>
              <a:t>zugelassene E-Autos</a:t>
            </a:r>
            <a:r>
              <a:rPr lang="de-DE" sz="1200" dirty="0"/>
              <a:t> in DE?</a:t>
            </a:r>
          </a:p>
          <a:p>
            <a:endParaRPr lang="de-DE" sz="1200" dirty="0"/>
          </a:p>
          <a:p>
            <a:r>
              <a:rPr lang="de-DE" sz="1200" dirty="0"/>
              <a:t>Grüner Transport, aber </a:t>
            </a:r>
            <a:r>
              <a:rPr lang="de-DE" sz="1200" b="1" dirty="0"/>
              <a:t>schmutzige</a:t>
            </a:r>
            <a:r>
              <a:rPr lang="de-DE" sz="1200" dirty="0"/>
              <a:t> </a:t>
            </a:r>
            <a:r>
              <a:rPr lang="de-DE" sz="1200" b="1" dirty="0"/>
              <a:t>Energieversorgung</a:t>
            </a:r>
            <a:r>
              <a:rPr lang="de-DE" sz="1200" dirty="0"/>
              <a:t>?</a:t>
            </a:r>
          </a:p>
          <a:p>
            <a:endParaRPr lang="de-DE" sz="1200" dirty="0"/>
          </a:p>
          <a:p>
            <a:r>
              <a:rPr lang="de-DE" sz="1200" dirty="0"/>
              <a:t>Weiterhin </a:t>
            </a:r>
            <a:r>
              <a:rPr lang="de-DE" sz="1200" b="1" dirty="0"/>
              <a:t>Gewährleistung</a:t>
            </a:r>
            <a:r>
              <a:rPr lang="de-DE" sz="1200" dirty="0"/>
              <a:t> von </a:t>
            </a:r>
            <a:r>
              <a:rPr lang="de-DE" sz="1200" b="1" dirty="0"/>
              <a:t>Energie</a:t>
            </a:r>
            <a:r>
              <a:rPr lang="de-DE" sz="1200" dirty="0"/>
              <a:t> auch in </a:t>
            </a:r>
            <a:r>
              <a:rPr lang="de-DE" sz="1200" b="1" dirty="0"/>
              <a:t>anderen</a:t>
            </a:r>
            <a:r>
              <a:rPr lang="de-DE" sz="1200" dirty="0"/>
              <a:t> </a:t>
            </a:r>
            <a:r>
              <a:rPr lang="de-DE" sz="1200" b="1" dirty="0"/>
              <a:t>Bereichen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DC990-BDEB-94A3-78B1-1449B85BE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Lademanagement &amp; Netzinfrastruktur</a:t>
            </a:r>
          </a:p>
        </p:txBody>
      </p:sp>
      <p:pic>
        <p:nvPicPr>
          <p:cNvPr id="10" name="Graphic 9" descr="Chemikalien mit einfarbiger Füllung">
            <a:extLst>
              <a:ext uri="{FF2B5EF4-FFF2-40B4-BE49-F238E27FC236}">
                <a16:creationId xmlns:a16="http://schemas.microsoft.com/office/drawing/2014/main" id="{FD9EA1EE-302F-B326-8BEB-CC6C6DE316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06228" y="3205430"/>
            <a:ext cx="604570" cy="604570"/>
          </a:xfrm>
          <a:prstGeom prst="rect">
            <a:avLst/>
          </a:prstGeom>
        </p:spPr>
      </p:pic>
      <p:pic>
        <p:nvPicPr>
          <p:cNvPr id="12" name="Graphic 11" descr="Elektroauto mit einfarbiger Füllung">
            <a:extLst>
              <a:ext uri="{FF2B5EF4-FFF2-40B4-BE49-F238E27FC236}">
                <a16:creationId xmlns:a16="http://schemas.microsoft.com/office/drawing/2014/main" id="{09D99EBB-64E1-6745-41E0-A9611F363C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78559" y="1621762"/>
            <a:ext cx="604570" cy="60457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D7D1176-6171-8699-63D4-F2FC9BB1F37A}"/>
              </a:ext>
            </a:extLst>
          </p:cNvPr>
          <p:cNvSpPr txBox="1"/>
          <p:nvPr/>
        </p:nvSpPr>
        <p:spPr>
          <a:xfrm>
            <a:off x="311700" y="1169389"/>
            <a:ext cx="6814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Wissenschaftliche Beirat des </a:t>
            </a:r>
            <a:r>
              <a:rPr lang="de-DE" b="1" dirty="0"/>
              <a:t>BMVI</a:t>
            </a:r>
            <a:r>
              <a:rPr lang="de-DE" dirty="0"/>
              <a:t> identifizierte folgende Herausforderungen:</a:t>
            </a:r>
          </a:p>
        </p:txBody>
      </p:sp>
      <p:pic>
        <p:nvPicPr>
          <p:cNvPr id="21" name="Graphic 20" descr="Baubarrikade mit einfarbiger Füllung">
            <a:extLst>
              <a:ext uri="{FF2B5EF4-FFF2-40B4-BE49-F238E27FC236}">
                <a16:creationId xmlns:a16="http://schemas.microsoft.com/office/drawing/2014/main" id="{3AEA9CD8-FB11-F286-4826-8087E8546A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678409" y="3205430"/>
            <a:ext cx="604570" cy="604570"/>
          </a:xfrm>
          <a:prstGeom prst="rect">
            <a:avLst/>
          </a:prstGeom>
        </p:spPr>
      </p:pic>
      <p:pic>
        <p:nvPicPr>
          <p:cNvPr id="23" name="Graphic 22" descr="Bauarbeiter mit einfarbiger Füllung">
            <a:extLst>
              <a:ext uri="{FF2B5EF4-FFF2-40B4-BE49-F238E27FC236}">
                <a16:creationId xmlns:a16="http://schemas.microsoft.com/office/drawing/2014/main" id="{F80D764E-84C3-D066-2DB3-8DBD0F0A8A2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157320" y="1621762"/>
            <a:ext cx="604570" cy="604570"/>
          </a:xfrm>
          <a:prstGeom prst="rect">
            <a:avLst/>
          </a:prstGeom>
        </p:spPr>
      </p:pic>
      <p:pic>
        <p:nvPicPr>
          <p:cNvPr id="9" name="Graphic 8" descr="Sonne mit einfarbiger Füllung">
            <a:extLst>
              <a:ext uri="{FF2B5EF4-FFF2-40B4-BE49-F238E27FC236}">
                <a16:creationId xmlns:a16="http://schemas.microsoft.com/office/drawing/2014/main" id="{D4756A0D-C6E9-17E7-138D-31BEF2C92C6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599799" y="1621762"/>
            <a:ext cx="604570" cy="604570"/>
          </a:xfrm>
          <a:prstGeom prst="rect">
            <a:avLst/>
          </a:prstGeom>
        </p:spPr>
      </p:pic>
      <p:pic>
        <p:nvPicPr>
          <p:cNvPr id="13" name="Graphic 12" descr="Uhr mit einfarbiger Füllung">
            <a:extLst>
              <a:ext uri="{FF2B5EF4-FFF2-40B4-BE49-F238E27FC236}">
                <a16:creationId xmlns:a16="http://schemas.microsoft.com/office/drawing/2014/main" id="{25237DD6-9166-C10C-3F1E-356960DC7DE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36081" y="1621762"/>
            <a:ext cx="604570" cy="604570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667AD168-8B33-F59D-4643-A35E9A78A426}"/>
              </a:ext>
            </a:extLst>
          </p:cNvPr>
          <p:cNvGrpSpPr/>
          <p:nvPr/>
        </p:nvGrpSpPr>
        <p:grpSpPr>
          <a:xfrm>
            <a:off x="308149" y="2226332"/>
            <a:ext cx="8524151" cy="970829"/>
            <a:chOff x="308149" y="2156762"/>
            <a:chExt cx="8524151" cy="970829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29F1BF3-3A6D-356D-19E7-73733AE54F34}"/>
                </a:ext>
              </a:extLst>
            </p:cNvPr>
            <p:cNvSpPr txBox="1"/>
            <p:nvPr/>
          </p:nvSpPr>
          <p:spPr>
            <a:xfrm>
              <a:off x="6971866" y="2156762"/>
              <a:ext cx="1860434" cy="970829"/>
            </a:xfrm>
            <a:prstGeom prst="rect">
              <a:avLst/>
            </a:prstGeom>
            <a:noFill/>
          </p:spPr>
          <p:txBody>
            <a:bodyPr wrap="square" lIns="0" tIns="108000" rIns="0" bIns="0" rtlCol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>
                  <a:solidFill>
                    <a:schemeClr val="tx1"/>
                  </a:solidFill>
                </a:defRPr>
              </a:lvl1pPr>
            </a:lstStyle>
            <a:p>
              <a:r>
                <a:rPr lang="de-DE" b="1" dirty="0">
                  <a:solidFill>
                    <a:srgbClr val="46515B"/>
                  </a:solidFill>
                </a:rPr>
                <a:t>Erhöhte Nachfrage </a:t>
              </a:r>
              <a:r>
                <a:rPr lang="de-DE" dirty="0">
                  <a:solidFill>
                    <a:srgbClr val="46515B"/>
                  </a:solidFill>
                </a:rPr>
                <a:t>kann mit erneuerbaren Energiequellen schwer gedeckt werden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54B8F7D-3E0A-BCA3-F569-82C9CDE0D45A}"/>
                </a:ext>
              </a:extLst>
            </p:cNvPr>
            <p:cNvSpPr txBox="1"/>
            <p:nvPr/>
          </p:nvSpPr>
          <p:spPr>
            <a:xfrm>
              <a:off x="308149" y="2156762"/>
              <a:ext cx="1860434" cy="539942"/>
            </a:xfrm>
            <a:prstGeom prst="rect">
              <a:avLst/>
            </a:prstGeom>
            <a:noFill/>
          </p:spPr>
          <p:txBody>
            <a:bodyPr wrap="square" lIns="0" tIns="108000" rIns="0" bIns="0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46515B"/>
                  </a:solidFill>
                </a:rPr>
                <a:t>Aufladen während der </a:t>
              </a:r>
              <a:r>
                <a:rPr lang="de-DE" b="1" dirty="0">
                  <a:solidFill>
                    <a:srgbClr val="46515B"/>
                  </a:solidFill>
                </a:rPr>
                <a:t>Stoßzeiten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DC24DBB-BA8C-DB41-028E-1F6F9AABA08A}"/>
                </a:ext>
              </a:extLst>
            </p:cNvPr>
            <p:cNvSpPr txBox="1"/>
            <p:nvPr/>
          </p:nvSpPr>
          <p:spPr>
            <a:xfrm>
              <a:off x="2529388" y="2156762"/>
              <a:ext cx="1860434" cy="539942"/>
            </a:xfrm>
            <a:prstGeom prst="rect">
              <a:avLst/>
            </a:prstGeom>
            <a:noFill/>
          </p:spPr>
          <p:txBody>
            <a:bodyPr wrap="square" lIns="0" tIns="108000" rIns="0" bIns="0" rtlCol="0">
              <a:spAutoFit/>
            </a:bodyPr>
            <a:lstStyle/>
            <a:p>
              <a:pPr algn="ctr"/>
              <a:r>
                <a:rPr lang="de-DE" b="1" dirty="0">
                  <a:solidFill>
                    <a:srgbClr val="46515B"/>
                  </a:solidFill>
                </a:rPr>
                <a:t>Ausbau</a:t>
              </a:r>
              <a:r>
                <a:rPr lang="de-DE" dirty="0">
                  <a:solidFill>
                    <a:srgbClr val="46515B"/>
                  </a:solidFill>
                </a:rPr>
                <a:t> der Netzinfrastruktur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0C51AA8-694A-A11B-FB3E-F87D5E9D3FE7}"/>
                </a:ext>
              </a:extLst>
            </p:cNvPr>
            <p:cNvSpPr txBox="1"/>
            <p:nvPr/>
          </p:nvSpPr>
          <p:spPr>
            <a:xfrm>
              <a:off x="4750627" y="2156762"/>
              <a:ext cx="1860434" cy="539942"/>
            </a:xfrm>
            <a:prstGeom prst="rect">
              <a:avLst/>
            </a:prstGeom>
            <a:noFill/>
          </p:spPr>
          <p:txBody>
            <a:bodyPr wrap="square" lIns="0" tIns="108000" rIns="0" bIns="0" rtlCol="0">
              <a:spAutoFit/>
            </a:bodyPr>
            <a:lstStyle/>
            <a:p>
              <a:pPr algn="ctr"/>
              <a:r>
                <a:rPr lang="de-DE" b="1" dirty="0">
                  <a:solidFill>
                    <a:srgbClr val="46515B"/>
                  </a:solidFill>
                </a:rPr>
                <a:t>Freie Mobilität </a:t>
              </a:r>
              <a:r>
                <a:rPr lang="de-DE" dirty="0">
                  <a:solidFill>
                    <a:srgbClr val="46515B"/>
                  </a:solidFill>
                </a:rPr>
                <a:t>gewährleisten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3DE030D-4EC2-DB0D-3285-2A5FD747F0E0}"/>
              </a:ext>
            </a:extLst>
          </p:cNvPr>
          <p:cNvGrpSpPr/>
          <p:nvPr/>
        </p:nvGrpSpPr>
        <p:grpSpPr>
          <a:xfrm>
            <a:off x="1233089" y="3810000"/>
            <a:ext cx="6677822" cy="1186273"/>
            <a:chOff x="1233089" y="3932702"/>
            <a:chExt cx="6677822" cy="118627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21BD445-95BB-5CBA-BA91-1C8C470FB424}"/>
                </a:ext>
              </a:extLst>
            </p:cNvPr>
            <p:cNvSpPr txBox="1"/>
            <p:nvPr/>
          </p:nvSpPr>
          <p:spPr>
            <a:xfrm>
              <a:off x="3678296" y="3932702"/>
              <a:ext cx="1860434" cy="1186273"/>
            </a:xfrm>
            <a:prstGeom prst="rect">
              <a:avLst/>
            </a:prstGeom>
            <a:noFill/>
          </p:spPr>
          <p:txBody>
            <a:bodyPr wrap="square" lIns="0" tIns="108000" rIns="0" bIns="0" rtlCol="0">
              <a:spAutoFit/>
            </a:bodyPr>
            <a:lstStyle/>
            <a:p>
              <a:pPr algn="ctr"/>
              <a:r>
                <a:rPr lang="de-DE" b="1" dirty="0">
                  <a:solidFill>
                    <a:srgbClr val="46515B"/>
                  </a:solidFill>
                </a:rPr>
                <a:t>Netzstabilität: </a:t>
              </a:r>
              <a:r>
                <a:rPr lang="de-DE" dirty="0">
                  <a:solidFill>
                    <a:srgbClr val="46515B"/>
                  </a:solidFill>
                </a:rPr>
                <a:t>Energieversorgung auch in anderen Bereichen gewährleisten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47C1440-51E0-BB9C-ACC7-EF8E7AEA9E9F}"/>
                </a:ext>
              </a:extLst>
            </p:cNvPr>
            <p:cNvSpPr txBox="1"/>
            <p:nvPr/>
          </p:nvSpPr>
          <p:spPr>
            <a:xfrm>
              <a:off x="6050477" y="3932702"/>
              <a:ext cx="1860434" cy="539942"/>
            </a:xfrm>
            <a:prstGeom prst="rect">
              <a:avLst/>
            </a:prstGeom>
            <a:noFill/>
          </p:spPr>
          <p:txBody>
            <a:bodyPr wrap="square" lIns="0" tIns="108000" rIns="0" bIns="0" rtlCol="0">
              <a:spAutoFit/>
            </a:bodyPr>
            <a:lstStyle/>
            <a:p>
              <a:pPr algn="ctr"/>
              <a:r>
                <a:rPr lang="de-DE" b="1" dirty="0">
                  <a:solidFill>
                    <a:srgbClr val="46515B"/>
                  </a:solidFill>
                </a:rPr>
                <a:t>Netzlimitationen</a:t>
              </a:r>
              <a:r>
                <a:rPr lang="de-DE" dirty="0">
                  <a:solidFill>
                    <a:srgbClr val="46515B"/>
                  </a:solidFill>
                </a:rPr>
                <a:t> berücksichtigen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85FDD5A-CCBC-4BBB-072F-ADE075DD493D}"/>
                </a:ext>
              </a:extLst>
            </p:cNvPr>
            <p:cNvSpPr txBox="1"/>
            <p:nvPr/>
          </p:nvSpPr>
          <p:spPr>
            <a:xfrm>
              <a:off x="1233089" y="3932702"/>
              <a:ext cx="1860434" cy="970829"/>
            </a:xfrm>
            <a:prstGeom prst="rect">
              <a:avLst/>
            </a:prstGeom>
            <a:noFill/>
          </p:spPr>
          <p:txBody>
            <a:bodyPr wrap="square" lIns="0" tIns="108000" rIns="0" bIns="0" rtlCol="0">
              <a:spAutoFit/>
            </a:bodyPr>
            <a:lstStyle/>
            <a:p>
              <a:pPr algn="ctr"/>
              <a:r>
                <a:rPr lang="de-DE" b="1" dirty="0">
                  <a:solidFill>
                    <a:srgbClr val="46515B"/>
                  </a:solidFill>
                </a:rPr>
                <a:t>Bedarf</a:t>
              </a:r>
              <a:r>
                <a:rPr lang="de-DE" dirty="0">
                  <a:solidFill>
                    <a:srgbClr val="46515B"/>
                  </a:solidFill>
                </a:rPr>
                <a:t> und Organisationsmodelle für </a:t>
              </a:r>
              <a:r>
                <a:rPr lang="de-DE" b="1" dirty="0">
                  <a:solidFill>
                    <a:srgbClr val="46515B"/>
                  </a:solidFill>
                </a:rPr>
                <a:t>Ladeinfrastruktur</a:t>
              </a:r>
              <a:r>
                <a:rPr lang="de-DE" dirty="0">
                  <a:solidFill>
                    <a:srgbClr val="46515B"/>
                  </a:solidFill>
                </a:rPr>
                <a:t> prüfen </a:t>
              </a:r>
            </a:p>
          </p:txBody>
        </p:sp>
      </p:grpSp>
      <p:pic>
        <p:nvPicPr>
          <p:cNvPr id="33" name="Graphic 32" descr="Schneller Vorlauf mit einfarbiger Füllung">
            <a:extLst>
              <a:ext uri="{FF2B5EF4-FFF2-40B4-BE49-F238E27FC236}">
                <a16:creationId xmlns:a16="http://schemas.microsoft.com/office/drawing/2014/main" id="{C89E7685-0B05-5BF1-720B-39C72C7D94A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861021" y="3205430"/>
            <a:ext cx="604570" cy="60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055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Intelligent Charging System</a:t>
            </a:r>
            <a:endParaRPr/>
          </a:p>
        </p:txBody>
      </p:sp>
      <p:pic>
        <p:nvPicPr>
          <p:cNvPr id="3" name="Graphic 2" descr="Strommast mit einfarbiger Füllung">
            <a:extLst>
              <a:ext uri="{FF2B5EF4-FFF2-40B4-BE49-F238E27FC236}">
                <a16:creationId xmlns:a16="http://schemas.microsoft.com/office/drawing/2014/main" id="{73AE8D02-ED30-A2BC-F699-CFDD17CAE4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36706" y="913730"/>
            <a:ext cx="830497" cy="830497"/>
          </a:xfrm>
          <a:prstGeom prst="rect">
            <a:avLst/>
          </a:prstGeom>
        </p:spPr>
      </p:pic>
      <p:pic>
        <p:nvPicPr>
          <p:cNvPr id="10" name="Graphic 9" descr="Strommast mit einfarbiger Füllung">
            <a:extLst>
              <a:ext uri="{FF2B5EF4-FFF2-40B4-BE49-F238E27FC236}">
                <a16:creationId xmlns:a16="http://schemas.microsoft.com/office/drawing/2014/main" id="{8090811B-323E-FF44-8D05-7D707528D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05989" y="913730"/>
            <a:ext cx="829695" cy="82969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6D7502D-010A-0BB1-F0F3-8A6DA086BCA7}"/>
              </a:ext>
            </a:extLst>
          </p:cNvPr>
          <p:cNvSpPr/>
          <p:nvPr/>
        </p:nvSpPr>
        <p:spPr>
          <a:xfrm>
            <a:off x="1524936" y="2290594"/>
            <a:ext cx="6094128" cy="2477551"/>
          </a:xfrm>
          <a:prstGeom prst="rect">
            <a:avLst/>
          </a:prstGeom>
          <a:solidFill>
            <a:srgbClr val="4651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 descr="DC Schnellladestationen von 20-60kW Kostad Steuerungsbau GmbH">
            <a:extLst>
              <a:ext uri="{FF2B5EF4-FFF2-40B4-BE49-F238E27FC236}">
                <a16:creationId xmlns:a16="http://schemas.microsoft.com/office/drawing/2014/main" id="{316FA86B-76B3-CC31-B8B7-338E58F91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64" r="29561"/>
          <a:stretch/>
        </p:blipFill>
        <p:spPr bwMode="auto">
          <a:xfrm>
            <a:off x="2120559" y="2484644"/>
            <a:ext cx="472833" cy="89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923189-7FA7-DB4A-D951-3ADA7D75A7C1}"/>
              </a:ext>
            </a:extLst>
          </p:cNvPr>
          <p:cNvCxnSpPr>
            <a:cxnSpLocks/>
          </p:cNvCxnSpPr>
          <p:nvPr/>
        </p:nvCxnSpPr>
        <p:spPr>
          <a:xfrm>
            <a:off x="1913970" y="3405853"/>
            <a:ext cx="0" cy="1207829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F800558-3AAB-F55C-251C-84CD66C8FE78}"/>
              </a:ext>
            </a:extLst>
          </p:cNvPr>
          <p:cNvCxnSpPr>
            <a:cxnSpLocks/>
          </p:cNvCxnSpPr>
          <p:nvPr/>
        </p:nvCxnSpPr>
        <p:spPr>
          <a:xfrm>
            <a:off x="2799981" y="3405853"/>
            <a:ext cx="0" cy="1207829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793D1BA-7592-11B1-1D8F-A949662A9F42}"/>
              </a:ext>
            </a:extLst>
          </p:cNvPr>
          <p:cNvCxnSpPr>
            <a:cxnSpLocks/>
          </p:cNvCxnSpPr>
          <p:nvPr/>
        </p:nvCxnSpPr>
        <p:spPr>
          <a:xfrm>
            <a:off x="3685992" y="3405853"/>
            <a:ext cx="0" cy="1207829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D2868CE-5E9A-0AD2-9446-36D0EBA52EE8}"/>
              </a:ext>
            </a:extLst>
          </p:cNvPr>
          <p:cNvCxnSpPr>
            <a:cxnSpLocks/>
          </p:cNvCxnSpPr>
          <p:nvPr/>
        </p:nvCxnSpPr>
        <p:spPr>
          <a:xfrm>
            <a:off x="4572003" y="3405853"/>
            <a:ext cx="0" cy="1207829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64A7D57-924B-8433-6BD6-F754C0A6D4F4}"/>
              </a:ext>
            </a:extLst>
          </p:cNvPr>
          <p:cNvCxnSpPr>
            <a:cxnSpLocks/>
          </p:cNvCxnSpPr>
          <p:nvPr/>
        </p:nvCxnSpPr>
        <p:spPr>
          <a:xfrm>
            <a:off x="7230030" y="3405853"/>
            <a:ext cx="0" cy="1207829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76139A9-072D-B592-A4B3-9BB445097398}"/>
              </a:ext>
            </a:extLst>
          </p:cNvPr>
          <p:cNvCxnSpPr>
            <a:cxnSpLocks/>
          </p:cNvCxnSpPr>
          <p:nvPr/>
        </p:nvCxnSpPr>
        <p:spPr>
          <a:xfrm>
            <a:off x="5458014" y="3405853"/>
            <a:ext cx="0" cy="1207829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43E7D92-C8AF-7AAE-5EFF-55350B84B087}"/>
              </a:ext>
            </a:extLst>
          </p:cNvPr>
          <p:cNvCxnSpPr>
            <a:cxnSpLocks/>
          </p:cNvCxnSpPr>
          <p:nvPr/>
        </p:nvCxnSpPr>
        <p:spPr>
          <a:xfrm>
            <a:off x="6344025" y="3405853"/>
            <a:ext cx="0" cy="1207829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2" descr="DC Schnellladestationen von 20-60kW Kostad Steuerungsbau GmbH">
            <a:extLst>
              <a:ext uri="{FF2B5EF4-FFF2-40B4-BE49-F238E27FC236}">
                <a16:creationId xmlns:a16="http://schemas.microsoft.com/office/drawing/2014/main" id="{E0D20BE5-F9E2-9E38-8156-2D66185E3C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64" r="29561"/>
          <a:stretch/>
        </p:blipFill>
        <p:spPr bwMode="auto">
          <a:xfrm>
            <a:off x="3006570" y="2484644"/>
            <a:ext cx="472833" cy="89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DC Schnellladestationen von 20-60kW Kostad Steuerungsbau GmbH">
            <a:extLst>
              <a:ext uri="{FF2B5EF4-FFF2-40B4-BE49-F238E27FC236}">
                <a16:creationId xmlns:a16="http://schemas.microsoft.com/office/drawing/2014/main" id="{3523246B-1A1E-E18F-1C26-2A1B8A8C2A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64" r="29561"/>
          <a:stretch/>
        </p:blipFill>
        <p:spPr bwMode="auto">
          <a:xfrm>
            <a:off x="3892581" y="2484644"/>
            <a:ext cx="472833" cy="89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DC Schnellladestationen von 20-60kW Kostad Steuerungsbau GmbH">
            <a:extLst>
              <a:ext uri="{FF2B5EF4-FFF2-40B4-BE49-F238E27FC236}">
                <a16:creationId xmlns:a16="http://schemas.microsoft.com/office/drawing/2014/main" id="{98DA691C-DC52-73D9-477C-D4E76506AF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64" r="29561"/>
          <a:stretch/>
        </p:blipFill>
        <p:spPr bwMode="auto">
          <a:xfrm>
            <a:off x="4778592" y="2484644"/>
            <a:ext cx="472833" cy="89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DC Schnellladestationen von 20-60kW Kostad Steuerungsbau GmbH">
            <a:extLst>
              <a:ext uri="{FF2B5EF4-FFF2-40B4-BE49-F238E27FC236}">
                <a16:creationId xmlns:a16="http://schemas.microsoft.com/office/drawing/2014/main" id="{18D30BC0-4343-9851-EE79-D395E3570D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64" r="29561"/>
          <a:stretch/>
        </p:blipFill>
        <p:spPr bwMode="auto">
          <a:xfrm>
            <a:off x="5664603" y="2484644"/>
            <a:ext cx="472833" cy="89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DC Schnellladestationen von 20-60kW Kostad Steuerungsbau GmbH">
            <a:extLst>
              <a:ext uri="{FF2B5EF4-FFF2-40B4-BE49-F238E27FC236}">
                <a16:creationId xmlns:a16="http://schemas.microsoft.com/office/drawing/2014/main" id="{E2E6ADBC-67AD-6C63-EABD-E009122EB9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64" r="29561"/>
          <a:stretch/>
        </p:blipFill>
        <p:spPr bwMode="auto">
          <a:xfrm>
            <a:off x="6550614" y="2484644"/>
            <a:ext cx="472833" cy="89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esla Car Rental Montreal | Luxury Car Rental | EV Cars - Evoto">
            <a:extLst>
              <a:ext uri="{FF2B5EF4-FFF2-40B4-BE49-F238E27FC236}">
                <a16:creationId xmlns:a16="http://schemas.microsoft.com/office/drawing/2014/main" id="{EC7D6873-5644-4A99-6E02-B950EF253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028" y="3405853"/>
            <a:ext cx="547997" cy="1207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Tesla Car Rental Montreal | Luxury Car Rental | EV Cars - Evoto">
            <a:extLst>
              <a:ext uri="{FF2B5EF4-FFF2-40B4-BE49-F238E27FC236}">
                <a16:creationId xmlns:a16="http://schemas.microsoft.com/office/drawing/2014/main" id="{65636AA5-7B8A-E1AC-A251-6DD67F7DC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8303" y="3405853"/>
            <a:ext cx="547997" cy="1207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Tesla Car Rental Montreal | Luxury Car Rental | EV Cars - Evoto">
            <a:extLst>
              <a:ext uri="{FF2B5EF4-FFF2-40B4-BE49-F238E27FC236}">
                <a16:creationId xmlns:a16="http://schemas.microsoft.com/office/drawing/2014/main" id="{4843DAC3-01B0-F3FE-142B-227C18E67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523" y="3405853"/>
            <a:ext cx="547997" cy="1207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BAD01D6C-2E9C-33F9-58B5-E37DBF4DCA9E}"/>
              </a:ext>
            </a:extLst>
          </p:cNvPr>
          <p:cNvGrpSpPr/>
          <p:nvPr/>
        </p:nvGrpSpPr>
        <p:grpSpPr>
          <a:xfrm flipH="1">
            <a:off x="4447769" y="1020764"/>
            <a:ext cx="1967714" cy="485811"/>
            <a:chOff x="2899112" y="1460998"/>
            <a:chExt cx="1967714" cy="48581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75925FA-6C07-425F-38E7-282FF6E2699F}"/>
                </a:ext>
              </a:extLst>
            </p:cNvPr>
            <p:cNvGrpSpPr/>
            <p:nvPr/>
          </p:nvGrpSpPr>
          <p:grpSpPr>
            <a:xfrm>
              <a:off x="2899112" y="1460998"/>
              <a:ext cx="1967714" cy="481700"/>
              <a:chOff x="2891315" y="2250187"/>
              <a:chExt cx="1680685" cy="411435"/>
            </a:xfrm>
            <a:solidFill>
              <a:schemeClr val="bg1"/>
            </a:solidFill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9F4C861-0EF7-DEB1-FBFB-C7875DC31840}"/>
                  </a:ext>
                </a:extLst>
              </p:cNvPr>
              <p:cNvSpPr/>
              <p:nvPr/>
            </p:nvSpPr>
            <p:spPr>
              <a:xfrm rot="5400000">
                <a:off x="4252351" y="2341975"/>
                <a:ext cx="411435" cy="22785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16614F9-2357-07F4-D484-7D72AA10001F}"/>
                  </a:ext>
                </a:extLst>
              </p:cNvPr>
              <p:cNvSpPr/>
              <p:nvPr/>
            </p:nvSpPr>
            <p:spPr>
              <a:xfrm>
                <a:off x="2891315" y="2250187"/>
                <a:ext cx="1680685" cy="22785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6" name="Arrow: Chevron 15">
              <a:extLst>
                <a:ext uri="{FF2B5EF4-FFF2-40B4-BE49-F238E27FC236}">
                  <a16:creationId xmlns:a16="http://schemas.microsoft.com/office/drawing/2014/main" id="{9F9C10EC-9167-B90D-F1BD-FFD4A25938A2}"/>
                </a:ext>
              </a:extLst>
            </p:cNvPr>
            <p:cNvSpPr/>
            <p:nvPr/>
          </p:nvSpPr>
          <p:spPr>
            <a:xfrm>
              <a:off x="3255800" y="1461000"/>
              <a:ext cx="184279" cy="266773"/>
            </a:xfrm>
            <a:prstGeom prst="chevron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7" name="Arrow: Chevron 16">
              <a:extLst>
                <a:ext uri="{FF2B5EF4-FFF2-40B4-BE49-F238E27FC236}">
                  <a16:creationId xmlns:a16="http://schemas.microsoft.com/office/drawing/2014/main" id="{E353011E-24F8-A435-3C39-00D3BD58D86E}"/>
                </a:ext>
              </a:extLst>
            </p:cNvPr>
            <p:cNvSpPr/>
            <p:nvPr/>
          </p:nvSpPr>
          <p:spPr>
            <a:xfrm rot="2700000">
              <a:off x="4615216" y="1487082"/>
              <a:ext cx="184279" cy="266773"/>
            </a:xfrm>
            <a:prstGeom prst="chevron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Arrow: Chevron 17">
              <a:extLst>
                <a:ext uri="{FF2B5EF4-FFF2-40B4-BE49-F238E27FC236}">
                  <a16:creationId xmlns:a16="http://schemas.microsoft.com/office/drawing/2014/main" id="{2B0D0952-3AF2-3F03-1EF8-90A071FE3136}"/>
                </a:ext>
              </a:extLst>
            </p:cNvPr>
            <p:cNvSpPr/>
            <p:nvPr/>
          </p:nvSpPr>
          <p:spPr>
            <a:xfrm>
              <a:off x="3612488" y="1461000"/>
              <a:ext cx="184279" cy="266773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9" name="Arrow: Chevron 18">
              <a:extLst>
                <a:ext uri="{FF2B5EF4-FFF2-40B4-BE49-F238E27FC236}">
                  <a16:creationId xmlns:a16="http://schemas.microsoft.com/office/drawing/2014/main" id="{EC1548BC-2F92-0B0D-C268-4B9AAF3823C4}"/>
                </a:ext>
              </a:extLst>
            </p:cNvPr>
            <p:cNvSpPr/>
            <p:nvPr/>
          </p:nvSpPr>
          <p:spPr>
            <a:xfrm>
              <a:off x="3969176" y="1461000"/>
              <a:ext cx="184279" cy="266773"/>
            </a:xfrm>
            <a:prstGeom prst="chevron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0" name="Arrow: Chevron 19">
              <a:extLst>
                <a:ext uri="{FF2B5EF4-FFF2-40B4-BE49-F238E27FC236}">
                  <a16:creationId xmlns:a16="http://schemas.microsoft.com/office/drawing/2014/main" id="{E593583A-F55D-E236-9075-E60694C0AB02}"/>
                </a:ext>
              </a:extLst>
            </p:cNvPr>
            <p:cNvSpPr/>
            <p:nvPr/>
          </p:nvSpPr>
          <p:spPr>
            <a:xfrm>
              <a:off x="2899112" y="1461000"/>
              <a:ext cx="184279" cy="266773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1" name="Arrow: Chevron 20">
              <a:extLst>
                <a:ext uri="{FF2B5EF4-FFF2-40B4-BE49-F238E27FC236}">
                  <a16:creationId xmlns:a16="http://schemas.microsoft.com/office/drawing/2014/main" id="{8B18F6A8-3501-1301-9BC4-8E0C7E58B158}"/>
                </a:ext>
              </a:extLst>
            </p:cNvPr>
            <p:cNvSpPr/>
            <p:nvPr/>
          </p:nvSpPr>
          <p:spPr>
            <a:xfrm>
              <a:off x="4325864" y="1461000"/>
              <a:ext cx="184279" cy="266773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47" name="Arrow: Chevron 46">
              <a:extLst>
                <a:ext uri="{FF2B5EF4-FFF2-40B4-BE49-F238E27FC236}">
                  <a16:creationId xmlns:a16="http://schemas.microsoft.com/office/drawing/2014/main" id="{3AA2A95E-D706-86BF-2E9D-CEE20FF41458}"/>
                </a:ext>
              </a:extLst>
            </p:cNvPr>
            <p:cNvSpPr/>
            <p:nvPr/>
          </p:nvSpPr>
          <p:spPr>
            <a:xfrm rot="5400000">
              <a:off x="4641299" y="1721283"/>
              <a:ext cx="184279" cy="266773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59" name="Speech Bubble: Rectangle 58">
            <a:extLst>
              <a:ext uri="{FF2B5EF4-FFF2-40B4-BE49-F238E27FC236}">
                <a16:creationId xmlns:a16="http://schemas.microsoft.com/office/drawing/2014/main" id="{2A51DC74-C598-CE53-BCE4-5CA38E3B8D2C}"/>
              </a:ext>
            </a:extLst>
          </p:cNvPr>
          <p:cNvSpPr/>
          <p:nvPr/>
        </p:nvSpPr>
        <p:spPr>
          <a:xfrm>
            <a:off x="204488" y="3717488"/>
            <a:ext cx="1673505" cy="896194"/>
          </a:xfrm>
          <a:prstGeom prst="wedgeRectCallout">
            <a:avLst>
              <a:gd name="adj1" fmla="val 60349"/>
              <a:gd name="adj2" fmla="val 37164"/>
            </a:avLst>
          </a:prstGeom>
          <a:solidFill>
            <a:srgbClr val="A1CD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ctr"/>
          <a:lstStyle/>
          <a:p>
            <a:pPr algn="ctr"/>
            <a:r>
              <a:rPr lang="de-DE" sz="1200" dirty="0"/>
              <a:t>E-Autos kommen beliebig, wenn ein Platz verfügbar ist</a:t>
            </a:r>
          </a:p>
        </p:txBody>
      </p:sp>
      <p:pic>
        <p:nvPicPr>
          <p:cNvPr id="1030" name="Picture 6" descr="Wert, server Symbol in WHCompare Isometric Web Hosting &amp; Servers">
            <a:extLst>
              <a:ext uri="{FF2B5EF4-FFF2-40B4-BE49-F238E27FC236}">
                <a16:creationId xmlns:a16="http://schemas.microsoft.com/office/drawing/2014/main" id="{B4BD2590-B461-1D7D-8FF9-BF2F5E922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795413" y="1272083"/>
            <a:ext cx="481698" cy="48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90B48096-9F8F-A067-323B-F718F534A5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23" b="15014"/>
          <a:stretch/>
        </p:blipFill>
        <p:spPr bwMode="auto">
          <a:xfrm>
            <a:off x="2617819" y="1398058"/>
            <a:ext cx="897549" cy="663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80795EE-CE77-0B35-F7A0-7C4B9874E702}"/>
              </a:ext>
            </a:extLst>
          </p:cNvPr>
          <p:cNvCxnSpPr>
            <a:cxnSpLocks/>
            <a:stCxn id="114" idx="1"/>
            <a:endCxn id="1032" idx="3"/>
          </p:cNvCxnSpPr>
          <p:nvPr/>
        </p:nvCxnSpPr>
        <p:spPr>
          <a:xfrm flipH="1" flipV="1">
            <a:off x="3515368" y="1729987"/>
            <a:ext cx="760218" cy="1549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6" descr="Wert, server Symbol in WHCompare Isometric Web Hosting &amp; Servers">
            <a:extLst>
              <a:ext uri="{FF2B5EF4-FFF2-40B4-BE49-F238E27FC236}">
                <a16:creationId xmlns:a16="http://schemas.microsoft.com/office/drawing/2014/main" id="{315686DA-CA02-A9CB-A06A-DB59D59C06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795413" y="1753781"/>
            <a:ext cx="481698" cy="48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57640D4-FDE8-4CFA-3165-DF234DAF47EF}"/>
              </a:ext>
            </a:extLst>
          </p:cNvPr>
          <p:cNvCxnSpPr>
            <a:cxnSpLocks/>
            <a:stCxn id="1032" idx="1"/>
            <a:endCxn id="1030" idx="1"/>
          </p:cNvCxnSpPr>
          <p:nvPr/>
        </p:nvCxnSpPr>
        <p:spPr>
          <a:xfrm flipH="1" flipV="1">
            <a:off x="2277111" y="1512932"/>
            <a:ext cx="340708" cy="2170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9DF535E-BFFD-62BB-0F3D-CC851B0D3FA3}"/>
              </a:ext>
            </a:extLst>
          </p:cNvPr>
          <p:cNvCxnSpPr>
            <a:cxnSpLocks/>
            <a:stCxn id="1032" idx="1"/>
            <a:endCxn id="85" idx="1"/>
          </p:cNvCxnSpPr>
          <p:nvPr/>
        </p:nvCxnSpPr>
        <p:spPr>
          <a:xfrm flipH="1">
            <a:off x="2277111" y="1729987"/>
            <a:ext cx="340708" cy="2646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971591F9-AB31-1AA8-E8F4-0C9FC096537D}"/>
              </a:ext>
            </a:extLst>
          </p:cNvPr>
          <p:cNvCxnSpPr>
            <a:cxnSpLocks/>
            <a:stCxn id="115" idx="2"/>
            <a:endCxn id="1026" idx="0"/>
          </p:cNvCxnSpPr>
          <p:nvPr/>
        </p:nvCxnSpPr>
        <p:spPr>
          <a:xfrm rot="5400000">
            <a:off x="3220693" y="1375766"/>
            <a:ext cx="245161" cy="197259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6AF3BDAA-C32B-88DB-40BD-DC4245801944}"/>
              </a:ext>
            </a:extLst>
          </p:cNvPr>
          <p:cNvCxnSpPr>
            <a:cxnSpLocks/>
            <a:stCxn id="120" idx="2"/>
            <a:endCxn id="41" idx="0"/>
          </p:cNvCxnSpPr>
          <p:nvPr/>
        </p:nvCxnSpPr>
        <p:spPr>
          <a:xfrm rot="16200000" flipH="1">
            <a:off x="5678637" y="1376249"/>
            <a:ext cx="245161" cy="1971627"/>
          </a:xfrm>
          <a:prstGeom prst="bentConnector3">
            <a:avLst>
              <a:gd name="adj1" fmla="val 50000"/>
            </a:avLst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E8FAC056-E696-629E-CAC2-ECB1E095AFA1}"/>
              </a:ext>
            </a:extLst>
          </p:cNvPr>
          <p:cNvCxnSpPr>
            <a:cxnSpLocks/>
            <a:stCxn id="116" idx="2"/>
            <a:endCxn id="37" idx="0"/>
          </p:cNvCxnSpPr>
          <p:nvPr/>
        </p:nvCxnSpPr>
        <p:spPr>
          <a:xfrm rot="5400000">
            <a:off x="3712282" y="1770189"/>
            <a:ext cx="245161" cy="1183749"/>
          </a:xfrm>
          <a:prstGeom prst="bentConnector3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70E4B5E8-CA38-59FE-A130-00636E644903}"/>
              </a:ext>
            </a:extLst>
          </p:cNvPr>
          <p:cNvCxnSpPr>
            <a:cxnSpLocks/>
            <a:stCxn id="119" idx="2"/>
            <a:endCxn id="40" idx="0"/>
          </p:cNvCxnSpPr>
          <p:nvPr/>
        </p:nvCxnSpPr>
        <p:spPr>
          <a:xfrm rot="16200000" flipH="1">
            <a:off x="5187048" y="1770671"/>
            <a:ext cx="245161" cy="118278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1D66BAE5-B9A5-896C-83B7-4FD476F67E34}"/>
              </a:ext>
            </a:extLst>
          </p:cNvPr>
          <p:cNvCxnSpPr>
            <a:cxnSpLocks/>
            <a:stCxn id="117" idx="2"/>
            <a:endCxn id="38" idx="0"/>
          </p:cNvCxnSpPr>
          <p:nvPr/>
        </p:nvCxnSpPr>
        <p:spPr>
          <a:xfrm rot="5400000">
            <a:off x="4203871" y="2164611"/>
            <a:ext cx="245161" cy="3949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332FEE73-3C65-CBF2-65DB-FA98AA66FBD4}"/>
              </a:ext>
            </a:extLst>
          </p:cNvPr>
          <p:cNvCxnSpPr>
            <a:cxnSpLocks/>
            <a:stCxn id="118" idx="2"/>
            <a:endCxn id="39" idx="0"/>
          </p:cNvCxnSpPr>
          <p:nvPr/>
        </p:nvCxnSpPr>
        <p:spPr>
          <a:xfrm rot="16200000" flipH="1">
            <a:off x="4695459" y="2165093"/>
            <a:ext cx="245161" cy="393940"/>
          </a:xfrm>
          <a:prstGeom prst="bentConnector3">
            <a:avLst>
              <a:gd name="adj1" fmla="val 50000"/>
            </a:avLst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1BD17660-338A-3301-2FD2-5FFD55A0271B}"/>
              </a:ext>
            </a:extLst>
          </p:cNvPr>
          <p:cNvGrpSpPr>
            <a:grpSpLocks noChangeAspect="1"/>
          </p:cNvGrpSpPr>
          <p:nvPr/>
        </p:nvGrpSpPr>
        <p:grpSpPr>
          <a:xfrm>
            <a:off x="4275586" y="1542446"/>
            <a:ext cx="592829" cy="697037"/>
            <a:chOff x="3810000" y="2067283"/>
            <a:chExt cx="1127760" cy="1325998"/>
          </a:xfrm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90A0CC6F-5874-6944-A434-86091AE0B5F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810000" y="2067283"/>
              <a:ext cx="1127760" cy="1325998"/>
              <a:chOff x="3733800" y="1977689"/>
              <a:chExt cx="1203960" cy="1415592"/>
            </a:xfrm>
          </p:grpSpPr>
          <p:sp>
            <p:nvSpPr>
              <p:cNvPr id="114" name="Rectangle: Rounded Corners 113">
                <a:extLst>
                  <a:ext uri="{FF2B5EF4-FFF2-40B4-BE49-F238E27FC236}">
                    <a16:creationId xmlns:a16="http://schemas.microsoft.com/office/drawing/2014/main" id="{20C5DEB1-C0FD-62CC-81E7-990B58EA34A6}"/>
                  </a:ext>
                </a:extLst>
              </p:cNvPr>
              <p:cNvSpPr/>
              <p:nvPr/>
            </p:nvSpPr>
            <p:spPr>
              <a:xfrm>
                <a:off x="3733800" y="1977689"/>
                <a:ext cx="1203960" cy="1391266"/>
              </a:xfrm>
              <a:prstGeom prst="roundRect">
                <a:avLst>
                  <a:gd name="adj" fmla="val 5908"/>
                </a:avLst>
              </a:prstGeom>
              <a:solidFill>
                <a:srgbClr val="323232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C56571D0-04FE-56E3-DEE7-8D60E090DE76}"/>
                  </a:ext>
                </a:extLst>
              </p:cNvPr>
              <p:cNvSpPr/>
              <p:nvPr/>
            </p:nvSpPr>
            <p:spPr>
              <a:xfrm>
                <a:off x="3782473" y="3344969"/>
                <a:ext cx="121920" cy="483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32323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0D08D4B8-08F6-1501-E1DD-4C7168E4857F}"/>
                  </a:ext>
                </a:extLst>
              </p:cNvPr>
              <p:cNvSpPr/>
              <p:nvPr/>
            </p:nvSpPr>
            <p:spPr>
              <a:xfrm>
                <a:off x="3979806" y="3344969"/>
                <a:ext cx="121920" cy="483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32323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922B74C3-8119-739E-AC2D-CEE64D1CF54F}"/>
                  </a:ext>
                </a:extLst>
              </p:cNvPr>
              <p:cNvSpPr/>
              <p:nvPr/>
            </p:nvSpPr>
            <p:spPr>
              <a:xfrm>
                <a:off x="4177139" y="3344969"/>
                <a:ext cx="121920" cy="483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32323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A6A72D04-5731-F372-9A25-6D9667539DD0}"/>
                  </a:ext>
                </a:extLst>
              </p:cNvPr>
              <p:cNvSpPr/>
              <p:nvPr/>
            </p:nvSpPr>
            <p:spPr>
              <a:xfrm>
                <a:off x="4374472" y="3344969"/>
                <a:ext cx="121920" cy="483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32323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0E17316F-D562-CABF-C45E-4EFA9F47C541}"/>
                  </a:ext>
                </a:extLst>
              </p:cNvPr>
              <p:cNvSpPr/>
              <p:nvPr/>
            </p:nvSpPr>
            <p:spPr>
              <a:xfrm>
                <a:off x="4571805" y="3344969"/>
                <a:ext cx="121920" cy="483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32323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5FA22CE9-81AD-97FC-34FD-3CE4315D2F4F}"/>
                  </a:ext>
                </a:extLst>
              </p:cNvPr>
              <p:cNvSpPr/>
              <p:nvPr/>
            </p:nvSpPr>
            <p:spPr>
              <a:xfrm>
                <a:off x="4769140" y="3344969"/>
                <a:ext cx="121920" cy="483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32323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3F519E27-C0EF-9CEF-2121-6D4158D78B22}"/>
                  </a:ext>
                </a:extLst>
              </p:cNvPr>
              <p:cNvGrpSpPr/>
              <p:nvPr/>
            </p:nvGrpSpPr>
            <p:grpSpPr>
              <a:xfrm>
                <a:off x="3859897" y="2265998"/>
                <a:ext cx="951766" cy="838974"/>
                <a:chOff x="3859897" y="2265998"/>
                <a:chExt cx="951766" cy="838974"/>
              </a:xfrm>
            </p:grpSpPr>
            <p:sp>
              <p:nvSpPr>
                <p:cNvPr id="123" name="Graphic 5" descr="Hochspannung mit einfarbiger Füllung">
                  <a:extLst>
                    <a:ext uri="{FF2B5EF4-FFF2-40B4-BE49-F238E27FC236}">
                      <a16:creationId xmlns:a16="http://schemas.microsoft.com/office/drawing/2014/main" id="{E471043F-F424-80D2-F2E5-95C651E12F5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859897" y="2265998"/>
                  <a:ext cx="951766" cy="838974"/>
                </a:xfrm>
                <a:custGeom>
                  <a:avLst/>
                  <a:gdLst>
                    <a:gd name="connsiteX0" fmla="*/ 816511 w 821491"/>
                    <a:gd name="connsiteY0" fmla="*/ 666988 h 724138"/>
                    <a:gd name="connsiteX1" fmla="*/ 444083 w 821491"/>
                    <a:gd name="connsiteY1" fmla="*/ 19288 h 724138"/>
                    <a:gd name="connsiteX2" fmla="*/ 378361 w 821491"/>
                    <a:gd name="connsiteY2" fmla="*/ 19288 h 724138"/>
                    <a:gd name="connsiteX3" fmla="*/ 4981 w 821491"/>
                    <a:gd name="connsiteY3" fmla="*/ 666988 h 724138"/>
                    <a:gd name="connsiteX4" fmla="*/ 38318 w 821491"/>
                    <a:gd name="connsiteY4" fmla="*/ 724138 h 724138"/>
                    <a:gd name="connsiteX5" fmla="*/ 410746 w 821491"/>
                    <a:gd name="connsiteY5" fmla="*/ 724138 h 724138"/>
                    <a:gd name="connsiteX6" fmla="*/ 783173 w 821491"/>
                    <a:gd name="connsiteY6" fmla="*/ 724138 h 724138"/>
                    <a:gd name="connsiteX7" fmla="*/ 816511 w 821491"/>
                    <a:gd name="connsiteY7" fmla="*/ 666988 h 724138"/>
                    <a:gd name="connsiteX8" fmla="*/ 347881 w 821491"/>
                    <a:gd name="connsiteY8" fmla="*/ 639366 h 724138"/>
                    <a:gd name="connsiteX9" fmla="*/ 402173 w 821491"/>
                    <a:gd name="connsiteY9" fmla="*/ 419338 h 724138"/>
                    <a:gd name="connsiteX10" fmla="*/ 324068 w 821491"/>
                    <a:gd name="connsiteY10" fmla="*/ 419338 h 724138"/>
                    <a:gd name="connsiteX11" fmla="*/ 362168 w 821491"/>
                    <a:gd name="connsiteY11" fmla="*/ 181213 h 724138"/>
                    <a:gd name="connsiteX12" fmla="*/ 476468 w 821491"/>
                    <a:gd name="connsiteY12" fmla="*/ 181213 h 724138"/>
                    <a:gd name="connsiteX13" fmla="*/ 425986 w 821491"/>
                    <a:gd name="connsiteY13" fmla="*/ 362188 h 724138"/>
                    <a:gd name="connsiteX14" fmla="*/ 505996 w 821491"/>
                    <a:gd name="connsiteY14" fmla="*/ 362188 h 724138"/>
                    <a:gd name="connsiteX15" fmla="*/ 347881 w 821491"/>
                    <a:gd name="connsiteY15" fmla="*/ 639366 h 724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821491" h="724138">
                      <a:moveTo>
                        <a:pt x="816511" y="666988"/>
                      </a:moveTo>
                      <a:lnTo>
                        <a:pt x="444083" y="19288"/>
                      </a:lnTo>
                      <a:cubicBezTo>
                        <a:pt x="429796" y="-6429"/>
                        <a:pt x="392648" y="-6429"/>
                        <a:pt x="378361" y="19288"/>
                      </a:cubicBezTo>
                      <a:lnTo>
                        <a:pt x="4981" y="666988"/>
                      </a:lnTo>
                      <a:cubicBezTo>
                        <a:pt x="-9307" y="692706"/>
                        <a:pt x="8791" y="724138"/>
                        <a:pt x="38318" y="724138"/>
                      </a:cubicBezTo>
                      <a:lnTo>
                        <a:pt x="410746" y="724138"/>
                      </a:lnTo>
                      <a:lnTo>
                        <a:pt x="783173" y="724138"/>
                      </a:lnTo>
                      <a:cubicBezTo>
                        <a:pt x="812701" y="724138"/>
                        <a:pt x="830798" y="692706"/>
                        <a:pt x="816511" y="666988"/>
                      </a:cubicBezTo>
                      <a:close/>
                      <a:moveTo>
                        <a:pt x="347881" y="639366"/>
                      </a:moveTo>
                      <a:lnTo>
                        <a:pt x="402173" y="419338"/>
                      </a:lnTo>
                      <a:lnTo>
                        <a:pt x="324068" y="419338"/>
                      </a:lnTo>
                      <a:lnTo>
                        <a:pt x="362168" y="181213"/>
                      </a:lnTo>
                      <a:lnTo>
                        <a:pt x="476468" y="181213"/>
                      </a:lnTo>
                      <a:lnTo>
                        <a:pt x="425986" y="362188"/>
                      </a:lnTo>
                      <a:lnTo>
                        <a:pt x="505996" y="362188"/>
                      </a:lnTo>
                      <a:lnTo>
                        <a:pt x="347881" y="63936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de-DE"/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22CE34D8-6D25-619A-0E46-EF4F1FE7BCAF}"/>
                    </a:ext>
                  </a:extLst>
                </p:cNvPr>
                <p:cNvSpPr/>
                <p:nvPr/>
              </p:nvSpPr>
              <p:spPr>
                <a:xfrm>
                  <a:off x="4229100" y="2462213"/>
                  <a:ext cx="235744" cy="55763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95A51EB7-3C1E-0A95-CEBC-FB4825B2310B}"/>
                  </a:ext>
                </a:extLst>
              </p:cNvPr>
              <p:cNvSpPr/>
              <p:nvPr/>
            </p:nvSpPr>
            <p:spPr>
              <a:xfrm>
                <a:off x="4196192" y="2437836"/>
                <a:ext cx="279177" cy="609600"/>
              </a:xfrm>
              <a:custGeom>
                <a:avLst/>
                <a:gdLst>
                  <a:gd name="connsiteX0" fmla="*/ 155353 w 279177"/>
                  <a:gd name="connsiteY0" fmla="*/ 285750 h 609600"/>
                  <a:gd name="connsiteX1" fmla="*/ 155353 w 279177"/>
                  <a:gd name="connsiteY1" fmla="*/ 0 h 609600"/>
                  <a:gd name="connsiteX2" fmla="*/ 0 w 279177"/>
                  <a:gd name="connsiteY2" fmla="*/ 380714 h 609600"/>
                  <a:gd name="connsiteX3" fmla="*/ 136303 w 279177"/>
                  <a:gd name="connsiteY3" fmla="*/ 381000 h 609600"/>
                  <a:gd name="connsiteX4" fmla="*/ 136303 w 279177"/>
                  <a:gd name="connsiteY4" fmla="*/ 609600 h 609600"/>
                  <a:gd name="connsiteX5" fmla="*/ 279178 w 279177"/>
                  <a:gd name="connsiteY5" fmla="*/ 285750 h 609600"/>
                  <a:gd name="connsiteX6" fmla="*/ 155353 w 279177"/>
                  <a:gd name="connsiteY6" fmla="*/ 285750 h 60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177" h="609600">
                    <a:moveTo>
                      <a:pt x="155353" y="285750"/>
                    </a:moveTo>
                    <a:lnTo>
                      <a:pt x="155353" y="0"/>
                    </a:lnTo>
                    <a:lnTo>
                      <a:pt x="0" y="380714"/>
                    </a:lnTo>
                    <a:lnTo>
                      <a:pt x="136303" y="381000"/>
                    </a:lnTo>
                    <a:lnTo>
                      <a:pt x="136303" y="609600"/>
                    </a:lnTo>
                    <a:lnTo>
                      <a:pt x="279178" y="285750"/>
                    </a:lnTo>
                    <a:lnTo>
                      <a:pt x="155353" y="285750"/>
                    </a:lnTo>
                    <a:close/>
                  </a:path>
                </a:pathLst>
              </a:custGeom>
              <a:solidFill>
                <a:srgbClr val="F0973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/>
              </a:p>
            </p:txBody>
          </p:sp>
        </p:grpSp>
        <p:sp>
          <p:nvSpPr>
            <p:cNvPr id="113" name="Rectangle: Rounded Corners 112">
              <a:extLst>
                <a:ext uri="{FF2B5EF4-FFF2-40B4-BE49-F238E27FC236}">
                  <a16:creationId xmlns:a16="http://schemas.microsoft.com/office/drawing/2014/main" id="{19390FB5-7C7F-5CC5-E2EF-0B5DDA19D53F}"/>
                </a:ext>
              </a:extLst>
            </p:cNvPr>
            <p:cNvSpPr/>
            <p:nvPr/>
          </p:nvSpPr>
          <p:spPr>
            <a:xfrm>
              <a:off x="3919065" y="2133736"/>
              <a:ext cx="909631" cy="457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CC27232-92A9-C895-30A1-F5B9747230C0}"/>
              </a:ext>
            </a:extLst>
          </p:cNvPr>
          <p:cNvGrpSpPr/>
          <p:nvPr/>
        </p:nvGrpSpPr>
        <p:grpSpPr>
          <a:xfrm>
            <a:off x="7399037" y="2921196"/>
            <a:ext cx="1540476" cy="896194"/>
            <a:chOff x="7399037" y="2921196"/>
            <a:chExt cx="1540476" cy="896194"/>
          </a:xfrm>
        </p:grpSpPr>
        <p:sp>
          <p:nvSpPr>
            <p:cNvPr id="145" name="Speech Bubble: Rectangle 144">
              <a:extLst>
                <a:ext uri="{FF2B5EF4-FFF2-40B4-BE49-F238E27FC236}">
                  <a16:creationId xmlns:a16="http://schemas.microsoft.com/office/drawing/2014/main" id="{13F627EF-35DD-799D-39EA-7310C13DAB2E}"/>
                </a:ext>
              </a:extLst>
            </p:cNvPr>
            <p:cNvSpPr/>
            <p:nvPr/>
          </p:nvSpPr>
          <p:spPr>
            <a:xfrm>
              <a:off x="7399037" y="2921196"/>
              <a:ext cx="1540476" cy="896194"/>
            </a:xfrm>
            <a:prstGeom prst="wedgeRectCallout">
              <a:avLst>
                <a:gd name="adj1" fmla="val -74784"/>
                <a:gd name="adj2" fmla="val -42761"/>
              </a:avLst>
            </a:prstGeom>
            <a:solidFill>
              <a:srgbClr val="A1CD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72000" bIns="0" rtlCol="0" anchor="ctr"/>
            <a:lstStyle/>
            <a:p>
              <a:pPr algn="ctr"/>
              <a:endParaRPr lang="de-DE" sz="1200"/>
            </a:p>
          </p:txBody>
        </p:sp>
        <p:sp>
          <p:nvSpPr>
            <p:cNvPr id="75" name="Speech Bubble: Rectangle 74">
              <a:extLst>
                <a:ext uri="{FF2B5EF4-FFF2-40B4-BE49-F238E27FC236}">
                  <a16:creationId xmlns:a16="http://schemas.microsoft.com/office/drawing/2014/main" id="{A22CEB3A-9E49-E5E1-E2D6-78FA5292DF94}"/>
                </a:ext>
              </a:extLst>
            </p:cNvPr>
            <p:cNvSpPr/>
            <p:nvPr/>
          </p:nvSpPr>
          <p:spPr>
            <a:xfrm>
              <a:off x="7399037" y="2921196"/>
              <a:ext cx="1540476" cy="896194"/>
            </a:xfrm>
            <a:prstGeom prst="wedgeRectCallout">
              <a:avLst>
                <a:gd name="adj1" fmla="val -70827"/>
                <a:gd name="adj2" fmla="val 39715"/>
              </a:avLst>
            </a:prstGeom>
            <a:solidFill>
              <a:srgbClr val="A1CD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72000" bIns="0" rtlCol="0" anchor="ctr"/>
            <a:lstStyle/>
            <a:p>
              <a:pPr algn="ctr"/>
              <a:r>
                <a:rPr lang="de-DE" sz="1200" dirty="0"/>
                <a:t>Keine aufwendige Abfahrtsplanung</a:t>
              </a:r>
              <a:br>
                <a:rPr lang="de-DE" sz="1200" dirty="0"/>
              </a:br>
              <a:r>
                <a:rPr lang="de-DE" sz="1200" dirty="0">
                  <a:sym typeface="Wingdings" panose="05000000000000000000" pitchFamily="2" charset="2"/>
                </a:rPr>
                <a:t> </a:t>
              </a:r>
              <a:r>
                <a:rPr lang="de-DE" sz="1200" b="1" dirty="0">
                  <a:sym typeface="Wingdings" panose="05000000000000000000" pitchFamily="2" charset="2"/>
                </a:rPr>
                <a:t>Just </a:t>
              </a:r>
              <a:r>
                <a:rPr lang="de-DE" sz="1200" b="1" dirty="0" err="1">
                  <a:sym typeface="Wingdings" panose="05000000000000000000" pitchFamily="2" charset="2"/>
                </a:rPr>
                <a:t>plug</a:t>
              </a:r>
              <a:r>
                <a:rPr lang="de-DE" sz="1200" b="1" dirty="0">
                  <a:sym typeface="Wingdings" panose="05000000000000000000" pitchFamily="2" charset="2"/>
                </a:rPr>
                <a:t> and </a:t>
              </a:r>
              <a:r>
                <a:rPr lang="de-DE" sz="1200" b="1" dirty="0" err="1">
                  <a:sym typeface="Wingdings" panose="05000000000000000000" pitchFamily="2" charset="2"/>
                </a:rPr>
                <a:t>charge</a:t>
              </a:r>
              <a:endParaRPr lang="de-DE" sz="1200" b="1" dirty="0"/>
            </a:p>
          </p:txBody>
        </p:sp>
      </p:grpSp>
      <p:sp>
        <p:nvSpPr>
          <p:cNvPr id="148" name="Speech Bubble: Rectangle 147">
            <a:extLst>
              <a:ext uri="{FF2B5EF4-FFF2-40B4-BE49-F238E27FC236}">
                <a16:creationId xmlns:a16="http://schemas.microsoft.com/office/drawing/2014/main" id="{E0971894-0F93-7B75-296D-E59D172E3AF3}"/>
              </a:ext>
            </a:extLst>
          </p:cNvPr>
          <p:cNvSpPr/>
          <p:nvPr/>
        </p:nvSpPr>
        <p:spPr>
          <a:xfrm>
            <a:off x="5067301" y="1509987"/>
            <a:ext cx="1516380" cy="698759"/>
          </a:xfrm>
          <a:prstGeom prst="wedgeRectCallout">
            <a:avLst>
              <a:gd name="adj1" fmla="val -59912"/>
              <a:gd name="adj2" fmla="val 14490"/>
            </a:avLst>
          </a:prstGeom>
          <a:solidFill>
            <a:srgbClr val="A1CD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ctr"/>
          <a:lstStyle/>
          <a:p>
            <a:pPr algn="ctr"/>
            <a:r>
              <a:rPr lang="de-DE" sz="1200" dirty="0"/>
              <a:t>Fixe Ladeleistung möglichst effizient aufteilen</a:t>
            </a:r>
          </a:p>
        </p:txBody>
      </p:sp>
      <p:sp>
        <p:nvSpPr>
          <p:cNvPr id="149" name="Speech Bubble: Rectangle 148">
            <a:extLst>
              <a:ext uri="{FF2B5EF4-FFF2-40B4-BE49-F238E27FC236}">
                <a16:creationId xmlns:a16="http://schemas.microsoft.com/office/drawing/2014/main" id="{747E0299-9020-78FA-164E-5F7B785555DC}"/>
              </a:ext>
            </a:extLst>
          </p:cNvPr>
          <p:cNvSpPr/>
          <p:nvPr/>
        </p:nvSpPr>
        <p:spPr>
          <a:xfrm>
            <a:off x="204488" y="1216396"/>
            <a:ext cx="1403038" cy="992349"/>
          </a:xfrm>
          <a:prstGeom prst="wedgeRectCallout">
            <a:avLst>
              <a:gd name="adj1" fmla="val 68043"/>
              <a:gd name="adj2" fmla="val -20937"/>
            </a:avLst>
          </a:prstGeom>
          <a:solidFill>
            <a:srgbClr val="A1CD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ctr"/>
          <a:lstStyle/>
          <a:p>
            <a:pPr algn="ctr"/>
            <a:r>
              <a:rPr lang="de-DE" sz="1200" dirty="0"/>
              <a:t>Anwendung berechnet, wie lange eine Ladesäule wie viel Leistung erhält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AAE66675-A5AE-3057-5E12-3539B098FBAD}"/>
              </a:ext>
            </a:extLst>
          </p:cNvPr>
          <p:cNvSpPr/>
          <p:nvPr/>
        </p:nvSpPr>
        <p:spPr>
          <a:xfrm>
            <a:off x="4572000" y="1038717"/>
            <a:ext cx="4425400" cy="3380713"/>
          </a:xfrm>
          <a:prstGeom prst="roundRect">
            <a:avLst>
              <a:gd name="adj" fmla="val 5485"/>
            </a:avLst>
          </a:prstGeom>
          <a:noFill/>
          <a:ln>
            <a:solidFill>
              <a:srgbClr val="A1C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3A0C1623-FAA7-8148-C1AB-1E54C85C19BF}"/>
              </a:ext>
            </a:extLst>
          </p:cNvPr>
          <p:cNvSpPr/>
          <p:nvPr/>
        </p:nvSpPr>
        <p:spPr>
          <a:xfrm>
            <a:off x="4489450" y="1259357"/>
            <a:ext cx="4425400" cy="3380713"/>
          </a:xfrm>
          <a:prstGeom prst="roundRect">
            <a:avLst>
              <a:gd name="adj" fmla="val 5485"/>
            </a:avLst>
          </a:prstGeom>
          <a:solidFill>
            <a:schemeClr val="bg1"/>
          </a:solidFill>
          <a:ln>
            <a:solidFill>
              <a:srgbClr val="A1C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28CFC1E-8ED8-8D6C-CDC5-6472116C01C8}"/>
              </a:ext>
            </a:extLst>
          </p:cNvPr>
          <p:cNvSpPr/>
          <p:nvPr/>
        </p:nvSpPr>
        <p:spPr>
          <a:xfrm>
            <a:off x="5638792" y="1089493"/>
            <a:ext cx="1061721" cy="322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i="1">
                <a:solidFill>
                  <a:schemeClr val="tx1"/>
                </a:solidFill>
              </a:rPr>
              <a:t>Position 2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4EA91A59-2F13-EE9E-572A-2BBEC013F1B9}"/>
              </a:ext>
            </a:extLst>
          </p:cNvPr>
          <p:cNvSpPr/>
          <p:nvPr/>
        </p:nvSpPr>
        <p:spPr>
          <a:xfrm>
            <a:off x="4406900" y="1479996"/>
            <a:ext cx="4425400" cy="3380713"/>
          </a:xfrm>
          <a:prstGeom prst="roundRect">
            <a:avLst>
              <a:gd name="adj" fmla="val 5485"/>
            </a:avLst>
          </a:prstGeom>
          <a:solidFill>
            <a:schemeClr val="bg1"/>
          </a:solidFill>
          <a:ln>
            <a:solidFill>
              <a:srgbClr val="A1C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88082DB-F424-472D-0B9D-F2106FB9B70E}"/>
              </a:ext>
            </a:extLst>
          </p:cNvPr>
          <p:cNvSpPr/>
          <p:nvPr/>
        </p:nvSpPr>
        <p:spPr>
          <a:xfrm>
            <a:off x="4577071" y="1323162"/>
            <a:ext cx="1061721" cy="322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i="1">
                <a:solidFill>
                  <a:schemeClr val="tx1"/>
                </a:solidFill>
              </a:rPr>
              <a:t>Position 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571F2B-0AC8-2550-FCA6-B97B0B9E8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Reinforcement Learning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985EBAC-F4B4-6D41-9E2A-59AB639F2CF5}"/>
              </a:ext>
            </a:extLst>
          </p:cNvPr>
          <p:cNvGrpSpPr/>
          <p:nvPr/>
        </p:nvGrpSpPr>
        <p:grpSpPr>
          <a:xfrm>
            <a:off x="311700" y="1253497"/>
            <a:ext cx="3940986" cy="709227"/>
            <a:chOff x="311700" y="1197558"/>
            <a:chExt cx="3940986" cy="709227"/>
          </a:xfrm>
          <a:solidFill>
            <a:srgbClr val="A1CDF1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F4EB682-9F2F-DBAB-0F68-9C00E9D28311}"/>
                </a:ext>
              </a:extLst>
            </p:cNvPr>
            <p:cNvSpPr/>
            <p:nvPr/>
          </p:nvSpPr>
          <p:spPr>
            <a:xfrm>
              <a:off x="681038" y="1248020"/>
              <a:ext cx="3571648" cy="6083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Wie sieht der Zustand des Environments aus? 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EF30B2F-9F97-6A28-4E3C-7802AAC6BC47}"/>
                </a:ext>
              </a:extLst>
            </p:cNvPr>
            <p:cNvGrpSpPr/>
            <p:nvPr/>
          </p:nvGrpSpPr>
          <p:grpSpPr>
            <a:xfrm>
              <a:off x="311700" y="1197558"/>
              <a:ext cx="709227" cy="709227"/>
              <a:chOff x="311700" y="1197558"/>
              <a:chExt cx="709227" cy="709227"/>
            </a:xfrm>
            <a:grpFill/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157D6AE4-CEC5-6CA5-07E8-6426B7936C8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1197558"/>
                <a:ext cx="709227" cy="709227"/>
              </a:xfrm>
              <a:prstGeom prst="ellipse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2" name="Graphic 21" descr="Erdkugel: Afrika und Europa mit einfarbiger Füllung">
                <a:extLst>
                  <a:ext uri="{FF2B5EF4-FFF2-40B4-BE49-F238E27FC236}">
                    <a16:creationId xmlns:a16="http://schemas.microsoft.com/office/drawing/2014/main" id="{2DC429C8-F42C-7973-10E4-FBD781DA69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06702" y="1292560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9B5A372-1AEC-D87F-7C6F-85F9D0DDE15E}"/>
              </a:ext>
            </a:extLst>
          </p:cNvPr>
          <p:cNvGrpSpPr/>
          <p:nvPr/>
        </p:nvGrpSpPr>
        <p:grpSpPr>
          <a:xfrm>
            <a:off x="311700" y="4151483"/>
            <a:ext cx="3940986" cy="709227"/>
            <a:chOff x="311700" y="4176883"/>
            <a:chExt cx="3940986" cy="70922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CFB46D0-6EEC-1684-C2BE-77433233D480}"/>
                </a:ext>
              </a:extLst>
            </p:cNvPr>
            <p:cNvSpPr/>
            <p:nvPr/>
          </p:nvSpPr>
          <p:spPr>
            <a:xfrm>
              <a:off x="681038" y="4227345"/>
              <a:ext cx="3571648" cy="608302"/>
            </a:xfrm>
            <a:prstGeom prst="rect">
              <a:avLst/>
            </a:prstGeom>
            <a:solidFill>
              <a:srgbClr val="465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Wie wird das Modell trainiert?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DAD3240-D407-345B-AA02-979143BAD8E1}"/>
                </a:ext>
              </a:extLst>
            </p:cNvPr>
            <p:cNvGrpSpPr/>
            <p:nvPr/>
          </p:nvGrpSpPr>
          <p:grpSpPr>
            <a:xfrm>
              <a:off x="311700" y="4176883"/>
              <a:ext cx="709227" cy="709227"/>
              <a:chOff x="311700" y="4176883"/>
              <a:chExt cx="709227" cy="709227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AA66B56-451E-5F16-59A9-232CFA3D76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4176883"/>
                <a:ext cx="709227" cy="709227"/>
              </a:xfrm>
              <a:prstGeom prst="ellipse">
                <a:avLst/>
              </a:prstGeom>
              <a:solidFill>
                <a:srgbClr val="46515B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4" name="Graphic 23" descr="Ausführen mit einfarbiger Füllung">
                <a:extLst>
                  <a:ext uri="{FF2B5EF4-FFF2-40B4-BE49-F238E27FC236}">
                    <a16:creationId xmlns:a16="http://schemas.microsoft.com/office/drawing/2014/main" id="{F8EE4834-341D-9A84-EC09-A5006B0E73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06702" y="4271885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A0BD0F2-FE01-9D5D-070F-88D972A21266}"/>
              </a:ext>
            </a:extLst>
          </p:cNvPr>
          <p:cNvGrpSpPr/>
          <p:nvPr/>
        </p:nvGrpSpPr>
        <p:grpSpPr>
          <a:xfrm>
            <a:off x="311700" y="3185487"/>
            <a:ext cx="3940986" cy="709227"/>
            <a:chOff x="311700" y="3178730"/>
            <a:chExt cx="3940986" cy="70922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4D5692A-7E65-F5DB-182E-1D393B32436D}"/>
                </a:ext>
              </a:extLst>
            </p:cNvPr>
            <p:cNvSpPr/>
            <p:nvPr/>
          </p:nvSpPr>
          <p:spPr>
            <a:xfrm>
              <a:off x="681038" y="3229192"/>
              <a:ext cx="3571648" cy="608302"/>
            </a:xfrm>
            <a:prstGeom prst="rect">
              <a:avLst/>
            </a:prstGeom>
            <a:solidFill>
              <a:srgbClr val="465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Welches Modell kann verwendet werden?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28EFEADA-8595-74EC-77B8-35D7CDFBC5F4}"/>
                </a:ext>
              </a:extLst>
            </p:cNvPr>
            <p:cNvGrpSpPr/>
            <p:nvPr/>
          </p:nvGrpSpPr>
          <p:grpSpPr>
            <a:xfrm>
              <a:off x="311700" y="3178730"/>
              <a:ext cx="709227" cy="709227"/>
              <a:chOff x="311700" y="3178730"/>
              <a:chExt cx="709227" cy="709227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B8578FB2-072F-1B03-80B1-810501759F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3178730"/>
                <a:ext cx="709227" cy="709227"/>
              </a:xfrm>
              <a:prstGeom prst="ellipse">
                <a:avLst/>
              </a:prstGeom>
              <a:solidFill>
                <a:srgbClr val="46515B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6" name="Graphic 25" descr="Künstliche Intelligenz mit einfarbiger Füllung">
                <a:extLst>
                  <a:ext uri="{FF2B5EF4-FFF2-40B4-BE49-F238E27FC236}">
                    <a16:creationId xmlns:a16="http://schemas.microsoft.com/office/drawing/2014/main" id="{EED4C359-D275-F546-3700-8C2779345B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06702" y="3273732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14A8598-4262-E968-8542-F3177AFDEE25}"/>
              </a:ext>
            </a:extLst>
          </p:cNvPr>
          <p:cNvGrpSpPr/>
          <p:nvPr/>
        </p:nvGrpSpPr>
        <p:grpSpPr>
          <a:xfrm>
            <a:off x="311700" y="2219492"/>
            <a:ext cx="3940986" cy="709227"/>
            <a:chOff x="311700" y="2172683"/>
            <a:chExt cx="3940986" cy="70922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46A08D9-D4F3-456E-3381-A24FB4A3F2EF}"/>
                </a:ext>
              </a:extLst>
            </p:cNvPr>
            <p:cNvSpPr/>
            <p:nvPr/>
          </p:nvSpPr>
          <p:spPr>
            <a:xfrm>
              <a:off x="681038" y="2223145"/>
              <a:ext cx="3571648" cy="608302"/>
            </a:xfrm>
            <a:prstGeom prst="rect">
              <a:avLst/>
            </a:prstGeom>
            <a:solidFill>
              <a:srgbClr val="465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Was ist der </a:t>
              </a:r>
              <a:r>
                <a:rPr lang="de-DE" sz="1600" b="1" err="1">
                  <a:solidFill>
                    <a:schemeClr val="bg1"/>
                  </a:solidFill>
                </a:rPr>
                <a:t>Reward</a:t>
              </a:r>
              <a:r>
                <a:rPr lang="de-DE" sz="1600" b="1">
                  <a:solidFill>
                    <a:schemeClr val="bg1"/>
                  </a:solidFill>
                </a:rPr>
                <a:t>?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055C839-4C9F-C3E0-92BB-A3D36C364B59}"/>
                </a:ext>
              </a:extLst>
            </p:cNvPr>
            <p:cNvGrpSpPr/>
            <p:nvPr/>
          </p:nvGrpSpPr>
          <p:grpSpPr>
            <a:xfrm>
              <a:off x="311700" y="2172683"/>
              <a:ext cx="709227" cy="709227"/>
              <a:chOff x="311700" y="2172683"/>
              <a:chExt cx="709227" cy="709227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AA4ECE05-1443-C9CC-0282-523706E15D9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2172683"/>
                <a:ext cx="709227" cy="709227"/>
              </a:xfrm>
              <a:prstGeom prst="ellipse">
                <a:avLst/>
              </a:prstGeom>
              <a:solidFill>
                <a:srgbClr val="46515B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8" name="Graphic 27" descr="Menüband mit einfarbiger Füllung">
                <a:extLst>
                  <a:ext uri="{FF2B5EF4-FFF2-40B4-BE49-F238E27FC236}">
                    <a16:creationId xmlns:a16="http://schemas.microsoft.com/office/drawing/2014/main" id="{0943804E-FC5B-94A6-F09E-7C8EFA0D59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406702" y="2267685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DA89DF1-B91B-FD16-9F52-82820462A226}"/>
              </a:ext>
            </a:extLst>
          </p:cNvPr>
          <p:cNvGrpSpPr/>
          <p:nvPr/>
        </p:nvGrpSpPr>
        <p:grpSpPr>
          <a:xfrm>
            <a:off x="4561505" y="1591311"/>
            <a:ext cx="4173145" cy="978932"/>
            <a:chOff x="4561505" y="1280373"/>
            <a:chExt cx="4173145" cy="978932"/>
          </a:xfrm>
        </p:grpSpPr>
        <p:pic>
          <p:nvPicPr>
            <p:cNvPr id="40" name="Graphic 39" descr="Auto mit einfarbiger Füllung">
              <a:extLst>
                <a:ext uri="{FF2B5EF4-FFF2-40B4-BE49-F238E27FC236}">
                  <a16:creationId xmlns:a16="http://schemas.microsoft.com/office/drawing/2014/main" id="{941A7141-164B-C9B7-CC37-86515DD77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243336" y="1280373"/>
              <a:ext cx="609600" cy="609600"/>
            </a:xfrm>
            <a:prstGeom prst="rect">
              <a:avLst/>
            </a:prstGeom>
          </p:spPr>
        </p:pic>
        <p:pic>
          <p:nvPicPr>
            <p:cNvPr id="48" name="Graphic 47" descr="Leerer Akku mit einfarbiger Füllung">
              <a:extLst>
                <a:ext uri="{FF2B5EF4-FFF2-40B4-BE49-F238E27FC236}">
                  <a16:creationId xmlns:a16="http://schemas.microsoft.com/office/drawing/2014/main" id="{DDEA31B8-6D41-3B9D-4C31-DC820E7169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443219" y="1299602"/>
              <a:ext cx="609600" cy="609600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B10A68-D69C-5967-DD52-4DAB2987878B}"/>
                </a:ext>
              </a:extLst>
            </p:cNvPr>
            <p:cNvSpPr txBox="1"/>
            <p:nvPr/>
          </p:nvSpPr>
          <p:spPr>
            <a:xfrm>
              <a:off x="4561505" y="1889973"/>
              <a:ext cx="1973262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de-DE" sz="1200" dirty="0">
                  <a:solidFill>
                    <a:srgbClr val="46515B"/>
                  </a:solidFill>
                </a:rPr>
                <a:t>Auf der Position befindet sich ein Fahrzeug (True/</a:t>
              </a:r>
              <a:r>
                <a:rPr lang="de-DE" sz="1200" dirty="0" err="1">
                  <a:solidFill>
                    <a:srgbClr val="46515B"/>
                  </a:solidFill>
                </a:rPr>
                <a:t>False</a:t>
              </a:r>
              <a:r>
                <a:rPr lang="de-DE" sz="1200" dirty="0">
                  <a:solidFill>
                    <a:srgbClr val="46515B"/>
                  </a:solidFill>
                </a:rPr>
                <a:t>)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C387E97-FF35-AAA9-8DF1-391AB82B6037}"/>
                </a:ext>
              </a:extLst>
            </p:cNvPr>
            <p:cNvSpPr txBox="1"/>
            <p:nvPr/>
          </p:nvSpPr>
          <p:spPr>
            <a:xfrm>
              <a:off x="6761388" y="1909202"/>
              <a:ext cx="1973262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de-DE" sz="1200" dirty="0">
                  <a:solidFill>
                    <a:srgbClr val="46515B"/>
                  </a:solidFill>
                </a:rPr>
                <a:t>Aktueller Batteriestand [kWh]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3EBB3B6-EF29-64BD-4F25-7F9E603D30D5}"/>
              </a:ext>
            </a:extLst>
          </p:cNvPr>
          <p:cNvGrpSpPr/>
          <p:nvPr/>
        </p:nvGrpSpPr>
        <p:grpSpPr>
          <a:xfrm>
            <a:off x="4561505" y="2586908"/>
            <a:ext cx="4173145" cy="1163598"/>
            <a:chOff x="4561505" y="2595744"/>
            <a:chExt cx="4173145" cy="1163598"/>
          </a:xfrm>
        </p:grpSpPr>
        <p:pic>
          <p:nvPicPr>
            <p:cNvPr id="46" name="Graphic 45" descr="Stoppuhr 25% mit einfarbiger Füllung">
              <a:extLst>
                <a:ext uri="{FF2B5EF4-FFF2-40B4-BE49-F238E27FC236}">
                  <a16:creationId xmlns:a16="http://schemas.microsoft.com/office/drawing/2014/main" id="{9CEAA01A-B5A4-ADB1-CC97-CD4F10E3D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7443219" y="2595744"/>
              <a:ext cx="609600" cy="609600"/>
            </a:xfrm>
            <a:prstGeom prst="rect">
              <a:avLst/>
            </a:prstGeom>
          </p:spPr>
        </p:pic>
        <p:pic>
          <p:nvPicPr>
            <p:cNvPr id="54" name="Graphic 53" descr="Voller Akku mit einfarbiger Füllung">
              <a:extLst>
                <a:ext uri="{FF2B5EF4-FFF2-40B4-BE49-F238E27FC236}">
                  <a16:creationId xmlns:a16="http://schemas.microsoft.com/office/drawing/2014/main" id="{81D9987A-8C86-F561-D923-7190D64BB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5243336" y="2595744"/>
              <a:ext cx="609600" cy="609600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748968B-A0CB-2558-2488-7C7E7E437F41}"/>
                </a:ext>
              </a:extLst>
            </p:cNvPr>
            <p:cNvSpPr txBox="1"/>
            <p:nvPr/>
          </p:nvSpPr>
          <p:spPr>
            <a:xfrm>
              <a:off x="4561505" y="3205344"/>
              <a:ext cx="1973262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de-DE" sz="1200" dirty="0">
                  <a:solidFill>
                    <a:srgbClr val="46515B"/>
                  </a:solidFill>
                </a:rPr>
                <a:t>Maximale Batteriekapazität [kWh]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D6D7BB1-A103-EE22-A6AD-6001CD2C33F2}"/>
                </a:ext>
              </a:extLst>
            </p:cNvPr>
            <p:cNvSpPr txBox="1"/>
            <p:nvPr/>
          </p:nvSpPr>
          <p:spPr>
            <a:xfrm>
              <a:off x="6761388" y="3205344"/>
              <a:ext cx="1973262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de-DE" sz="1200" dirty="0">
                  <a:solidFill>
                    <a:srgbClr val="46515B"/>
                  </a:solidFill>
                </a:rPr>
                <a:t>Anzahl der Zeitintervalle, die ein Fahrzeug an der Position bereits verweilt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B012C7A-45C9-984F-D33A-811C7F23ED5A}"/>
              </a:ext>
            </a:extLst>
          </p:cNvPr>
          <p:cNvGrpSpPr/>
          <p:nvPr/>
        </p:nvGrpSpPr>
        <p:grpSpPr>
          <a:xfrm>
            <a:off x="4561505" y="3681446"/>
            <a:ext cx="1973262" cy="978932"/>
            <a:chOff x="4561505" y="3702975"/>
            <a:chExt cx="1973262" cy="978932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25D0DF8-53D1-A8DC-BE65-991E8668C3CC}"/>
                </a:ext>
              </a:extLst>
            </p:cNvPr>
            <p:cNvSpPr/>
            <p:nvPr/>
          </p:nvSpPr>
          <p:spPr>
            <a:xfrm>
              <a:off x="5408548" y="3702975"/>
              <a:ext cx="279177" cy="609600"/>
            </a:xfrm>
            <a:custGeom>
              <a:avLst/>
              <a:gdLst>
                <a:gd name="connsiteX0" fmla="*/ 155353 w 279177"/>
                <a:gd name="connsiteY0" fmla="*/ 285750 h 609600"/>
                <a:gd name="connsiteX1" fmla="*/ 155353 w 279177"/>
                <a:gd name="connsiteY1" fmla="*/ 0 h 609600"/>
                <a:gd name="connsiteX2" fmla="*/ 0 w 279177"/>
                <a:gd name="connsiteY2" fmla="*/ 380714 h 609600"/>
                <a:gd name="connsiteX3" fmla="*/ 136303 w 279177"/>
                <a:gd name="connsiteY3" fmla="*/ 381000 h 609600"/>
                <a:gd name="connsiteX4" fmla="*/ 136303 w 279177"/>
                <a:gd name="connsiteY4" fmla="*/ 609600 h 609600"/>
                <a:gd name="connsiteX5" fmla="*/ 279178 w 279177"/>
                <a:gd name="connsiteY5" fmla="*/ 285750 h 609600"/>
                <a:gd name="connsiteX6" fmla="*/ 155353 w 279177"/>
                <a:gd name="connsiteY6" fmla="*/ 28575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177" h="609600">
                  <a:moveTo>
                    <a:pt x="155353" y="285750"/>
                  </a:moveTo>
                  <a:lnTo>
                    <a:pt x="155353" y="0"/>
                  </a:lnTo>
                  <a:lnTo>
                    <a:pt x="0" y="380714"/>
                  </a:lnTo>
                  <a:lnTo>
                    <a:pt x="136303" y="381000"/>
                  </a:lnTo>
                  <a:lnTo>
                    <a:pt x="136303" y="609600"/>
                  </a:lnTo>
                  <a:lnTo>
                    <a:pt x="279178" y="285750"/>
                  </a:lnTo>
                  <a:lnTo>
                    <a:pt x="155353" y="28575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D69AE0B-10A8-8A8B-A34E-FD9044049F20}"/>
                </a:ext>
              </a:extLst>
            </p:cNvPr>
            <p:cNvSpPr txBox="1"/>
            <p:nvPr/>
          </p:nvSpPr>
          <p:spPr>
            <a:xfrm>
              <a:off x="4561505" y="4312575"/>
              <a:ext cx="1973262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de-DE" sz="1200" dirty="0">
                  <a:solidFill>
                    <a:srgbClr val="46515B"/>
                  </a:solidFill>
                </a:rPr>
                <a:t>Minimale &amp; maximale Ladeleistung [kW]</a:t>
              </a: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9D790B8A-D301-4916-52C1-3F15D7E1D429}"/>
              </a:ext>
            </a:extLst>
          </p:cNvPr>
          <p:cNvSpPr/>
          <p:nvPr/>
        </p:nvSpPr>
        <p:spPr>
          <a:xfrm>
            <a:off x="6700513" y="852342"/>
            <a:ext cx="1061721" cy="322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i="1">
                <a:solidFill>
                  <a:schemeClr val="tx1"/>
                </a:solidFill>
              </a:rPr>
              <a:t>Position n</a:t>
            </a:r>
          </a:p>
        </p:txBody>
      </p:sp>
      <p:sp>
        <p:nvSpPr>
          <p:cNvPr id="73" name="Speech Bubble: Rectangle 72">
            <a:extLst>
              <a:ext uri="{FF2B5EF4-FFF2-40B4-BE49-F238E27FC236}">
                <a16:creationId xmlns:a16="http://schemas.microsoft.com/office/drawing/2014/main" id="{5B47DB0D-30B6-35FE-D226-834F9D557972}"/>
              </a:ext>
            </a:extLst>
          </p:cNvPr>
          <p:cNvSpPr/>
          <p:nvPr/>
        </p:nvSpPr>
        <p:spPr>
          <a:xfrm>
            <a:off x="7481020" y="160640"/>
            <a:ext cx="1516380" cy="698759"/>
          </a:xfrm>
          <a:prstGeom prst="wedgeRectCallout">
            <a:avLst>
              <a:gd name="adj1" fmla="val -25349"/>
              <a:gd name="adj2" fmla="val 63962"/>
            </a:avLst>
          </a:prstGeom>
          <a:solidFill>
            <a:srgbClr val="A1CD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ctr"/>
          <a:lstStyle/>
          <a:p>
            <a:pPr algn="ctr"/>
            <a:r>
              <a:rPr lang="de-DE" sz="1200"/>
              <a:t>Abbildung als Matrix</a:t>
            </a:r>
          </a:p>
        </p:txBody>
      </p:sp>
    </p:spTree>
    <p:extLst>
      <p:ext uri="{BB962C8B-B14F-4D97-AF65-F5344CB8AC3E}">
        <p14:creationId xmlns:p14="http://schemas.microsoft.com/office/powerpoint/2010/main" val="3447016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1F2B-0AC8-2550-FCA6-B97B0B9E8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Reinforcement Learning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985EBAC-F4B4-6D41-9E2A-59AB639F2CF5}"/>
              </a:ext>
            </a:extLst>
          </p:cNvPr>
          <p:cNvGrpSpPr/>
          <p:nvPr/>
        </p:nvGrpSpPr>
        <p:grpSpPr>
          <a:xfrm>
            <a:off x="311700" y="1253497"/>
            <a:ext cx="3940986" cy="709227"/>
            <a:chOff x="311700" y="1197558"/>
            <a:chExt cx="3940986" cy="709227"/>
          </a:xfrm>
          <a:solidFill>
            <a:srgbClr val="46515B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F4EB682-9F2F-DBAB-0F68-9C00E9D28311}"/>
                </a:ext>
              </a:extLst>
            </p:cNvPr>
            <p:cNvSpPr/>
            <p:nvPr/>
          </p:nvSpPr>
          <p:spPr>
            <a:xfrm>
              <a:off x="681038" y="1248020"/>
              <a:ext cx="3571648" cy="6083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Wie sieht der Zustand des Environments aus? 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EF30B2F-9F97-6A28-4E3C-7802AAC6BC47}"/>
                </a:ext>
              </a:extLst>
            </p:cNvPr>
            <p:cNvGrpSpPr/>
            <p:nvPr/>
          </p:nvGrpSpPr>
          <p:grpSpPr>
            <a:xfrm>
              <a:off x="311700" y="1197558"/>
              <a:ext cx="709227" cy="709227"/>
              <a:chOff x="311700" y="1197558"/>
              <a:chExt cx="709227" cy="709227"/>
            </a:xfrm>
            <a:grpFill/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157D6AE4-CEC5-6CA5-07E8-6426B7936C8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1197558"/>
                <a:ext cx="709227" cy="709227"/>
              </a:xfrm>
              <a:prstGeom prst="ellipse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2" name="Graphic 21" descr="Erdkugel: Afrika und Europa mit einfarbiger Füllung">
                <a:extLst>
                  <a:ext uri="{FF2B5EF4-FFF2-40B4-BE49-F238E27FC236}">
                    <a16:creationId xmlns:a16="http://schemas.microsoft.com/office/drawing/2014/main" id="{2DC429C8-F42C-7973-10E4-FBD781DA69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06702" y="1292560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9B5A372-1AEC-D87F-7C6F-85F9D0DDE15E}"/>
              </a:ext>
            </a:extLst>
          </p:cNvPr>
          <p:cNvGrpSpPr/>
          <p:nvPr/>
        </p:nvGrpSpPr>
        <p:grpSpPr>
          <a:xfrm>
            <a:off x="311700" y="4151483"/>
            <a:ext cx="3940986" cy="709227"/>
            <a:chOff x="311700" y="4176883"/>
            <a:chExt cx="3940986" cy="70922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CFB46D0-6EEC-1684-C2BE-77433233D480}"/>
                </a:ext>
              </a:extLst>
            </p:cNvPr>
            <p:cNvSpPr/>
            <p:nvPr/>
          </p:nvSpPr>
          <p:spPr>
            <a:xfrm>
              <a:off x="681038" y="4227345"/>
              <a:ext cx="3571648" cy="608302"/>
            </a:xfrm>
            <a:prstGeom prst="rect">
              <a:avLst/>
            </a:prstGeom>
            <a:solidFill>
              <a:srgbClr val="465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Wie wird das Modell trainiert?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DAD3240-D407-345B-AA02-979143BAD8E1}"/>
                </a:ext>
              </a:extLst>
            </p:cNvPr>
            <p:cNvGrpSpPr/>
            <p:nvPr/>
          </p:nvGrpSpPr>
          <p:grpSpPr>
            <a:xfrm>
              <a:off x="311700" y="4176883"/>
              <a:ext cx="709227" cy="709227"/>
              <a:chOff x="311700" y="4176883"/>
              <a:chExt cx="709227" cy="709227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AA66B56-451E-5F16-59A9-232CFA3D76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4176883"/>
                <a:ext cx="709227" cy="709227"/>
              </a:xfrm>
              <a:prstGeom prst="ellipse">
                <a:avLst/>
              </a:prstGeom>
              <a:solidFill>
                <a:srgbClr val="46515B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4" name="Graphic 23" descr="Ausführen mit einfarbiger Füllung">
                <a:extLst>
                  <a:ext uri="{FF2B5EF4-FFF2-40B4-BE49-F238E27FC236}">
                    <a16:creationId xmlns:a16="http://schemas.microsoft.com/office/drawing/2014/main" id="{F8EE4834-341D-9A84-EC09-A5006B0E73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406702" y="4271885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A0BD0F2-FE01-9D5D-070F-88D972A21266}"/>
              </a:ext>
            </a:extLst>
          </p:cNvPr>
          <p:cNvGrpSpPr/>
          <p:nvPr/>
        </p:nvGrpSpPr>
        <p:grpSpPr>
          <a:xfrm>
            <a:off x="311700" y="3185487"/>
            <a:ext cx="3940986" cy="709227"/>
            <a:chOff x="311700" y="3178730"/>
            <a:chExt cx="3940986" cy="70922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4D5692A-7E65-F5DB-182E-1D393B32436D}"/>
                </a:ext>
              </a:extLst>
            </p:cNvPr>
            <p:cNvSpPr/>
            <p:nvPr/>
          </p:nvSpPr>
          <p:spPr>
            <a:xfrm>
              <a:off x="681038" y="3229192"/>
              <a:ext cx="3571648" cy="608302"/>
            </a:xfrm>
            <a:prstGeom prst="rect">
              <a:avLst/>
            </a:prstGeom>
            <a:solidFill>
              <a:srgbClr val="465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Welches Modell kann verwendet werden?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28EFEADA-8595-74EC-77B8-35D7CDFBC5F4}"/>
                </a:ext>
              </a:extLst>
            </p:cNvPr>
            <p:cNvGrpSpPr/>
            <p:nvPr/>
          </p:nvGrpSpPr>
          <p:grpSpPr>
            <a:xfrm>
              <a:off x="311700" y="3178730"/>
              <a:ext cx="709227" cy="709227"/>
              <a:chOff x="311700" y="3178730"/>
              <a:chExt cx="709227" cy="709227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B8578FB2-072F-1B03-80B1-810501759F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3178730"/>
                <a:ext cx="709227" cy="709227"/>
              </a:xfrm>
              <a:prstGeom prst="ellipse">
                <a:avLst/>
              </a:prstGeom>
              <a:solidFill>
                <a:srgbClr val="46515B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6" name="Graphic 25" descr="Künstliche Intelligenz mit einfarbiger Füllung">
                <a:extLst>
                  <a:ext uri="{FF2B5EF4-FFF2-40B4-BE49-F238E27FC236}">
                    <a16:creationId xmlns:a16="http://schemas.microsoft.com/office/drawing/2014/main" id="{EED4C359-D275-F546-3700-8C2779345B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406702" y="3273732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14A8598-4262-E968-8542-F3177AFDEE25}"/>
              </a:ext>
            </a:extLst>
          </p:cNvPr>
          <p:cNvGrpSpPr/>
          <p:nvPr/>
        </p:nvGrpSpPr>
        <p:grpSpPr>
          <a:xfrm>
            <a:off x="311700" y="2219492"/>
            <a:ext cx="3940986" cy="709227"/>
            <a:chOff x="311700" y="2172683"/>
            <a:chExt cx="3940986" cy="709227"/>
          </a:xfrm>
          <a:solidFill>
            <a:srgbClr val="A1CDF1"/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46A08D9-D4F3-456E-3381-A24FB4A3F2EF}"/>
                </a:ext>
              </a:extLst>
            </p:cNvPr>
            <p:cNvSpPr/>
            <p:nvPr/>
          </p:nvSpPr>
          <p:spPr>
            <a:xfrm>
              <a:off x="681038" y="2223145"/>
              <a:ext cx="3571648" cy="6083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Was ist der </a:t>
              </a:r>
              <a:r>
                <a:rPr lang="de-DE" sz="1600" b="1" err="1">
                  <a:solidFill>
                    <a:schemeClr val="bg1"/>
                  </a:solidFill>
                </a:rPr>
                <a:t>Reward</a:t>
              </a:r>
              <a:r>
                <a:rPr lang="de-DE" sz="1600" b="1">
                  <a:solidFill>
                    <a:schemeClr val="bg1"/>
                  </a:solidFill>
                </a:rPr>
                <a:t>?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055C839-4C9F-C3E0-92BB-A3D36C364B59}"/>
                </a:ext>
              </a:extLst>
            </p:cNvPr>
            <p:cNvGrpSpPr/>
            <p:nvPr/>
          </p:nvGrpSpPr>
          <p:grpSpPr>
            <a:xfrm>
              <a:off x="311700" y="2172683"/>
              <a:ext cx="709227" cy="709227"/>
              <a:chOff x="311700" y="2172683"/>
              <a:chExt cx="709227" cy="709227"/>
            </a:xfrm>
            <a:grpFill/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AA4ECE05-1443-C9CC-0282-523706E15D9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2172683"/>
                <a:ext cx="709227" cy="709227"/>
              </a:xfrm>
              <a:prstGeom prst="ellipse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8" name="Graphic 27" descr="Menüband mit einfarbiger Füllung">
                <a:extLst>
                  <a:ext uri="{FF2B5EF4-FFF2-40B4-BE49-F238E27FC236}">
                    <a16:creationId xmlns:a16="http://schemas.microsoft.com/office/drawing/2014/main" id="{0943804E-FC5B-94A6-F09E-7C8EFA0D59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06702" y="2267685"/>
                <a:ext cx="519222" cy="519222"/>
              </a:xfrm>
              <a:prstGeom prst="rect">
                <a:avLst/>
              </a:prstGeom>
            </p:spPr>
          </p:pic>
        </p:grpSp>
      </p:grpSp>
      <p:sp>
        <p:nvSpPr>
          <p:cNvPr id="84" name="Shape 83">
            <a:extLst>
              <a:ext uri="{FF2B5EF4-FFF2-40B4-BE49-F238E27FC236}">
                <a16:creationId xmlns:a16="http://schemas.microsoft.com/office/drawing/2014/main" id="{742319C5-017D-659B-A58F-70305D49931F}"/>
              </a:ext>
            </a:extLst>
          </p:cNvPr>
          <p:cNvSpPr/>
          <p:nvPr/>
        </p:nvSpPr>
        <p:spPr>
          <a:xfrm>
            <a:off x="4416994" y="2015183"/>
            <a:ext cx="1956111" cy="1956409"/>
          </a:xfrm>
          <a:prstGeom prst="leftCircularArrow">
            <a:avLst>
              <a:gd name="adj1" fmla="val 10980"/>
              <a:gd name="adj2" fmla="val 1142322"/>
              <a:gd name="adj3" fmla="val 6300000"/>
              <a:gd name="adj4" fmla="val 18900000"/>
              <a:gd name="adj5" fmla="val 12500"/>
            </a:avLst>
          </a:prstGeom>
          <a:solidFill>
            <a:srgbClr val="A1CDF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7153AC7F-9C56-03B7-5D1E-9EA9D587A7F3}"/>
              </a:ext>
            </a:extLst>
          </p:cNvPr>
          <p:cNvGrpSpPr/>
          <p:nvPr/>
        </p:nvGrpSpPr>
        <p:grpSpPr>
          <a:xfrm>
            <a:off x="4851563" y="891081"/>
            <a:ext cx="2064845" cy="4063999"/>
            <a:chOff x="5016663" y="891081"/>
            <a:chExt cx="2064845" cy="4063999"/>
          </a:xfrm>
        </p:grpSpPr>
        <p:sp>
          <p:nvSpPr>
            <p:cNvPr id="82" name="Arrow: Circular 81">
              <a:extLst>
                <a:ext uri="{FF2B5EF4-FFF2-40B4-BE49-F238E27FC236}">
                  <a16:creationId xmlns:a16="http://schemas.microsoft.com/office/drawing/2014/main" id="{B78EF3EE-B74E-787A-551D-09BA0B0F8312}"/>
                </a:ext>
              </a:extLst>
            </p:cNvPr>
            <p:cNvSpPr/>
            <p:nvPr/>
          </p:nvSpPr>
          <p:spPr>
            <a:xfrm>
              <a:off x="5125397" y="891081"/>
              <a:ext cx="1956111" cy="1956409"/>
            </a:xfrm>
            <a:prstGeom prst="circularArrow">
              <a:avLst>
                <a:gd name="adj1" fmla="val 10980"/>
                <a:gd name="adj2" fmla="val 1142322"/>
                <a:gd name="adj3" fmla="val 4500000"/>
                <a:gd name="adj4" fmla="val 10800000"/>
                <a:gd name="adj5" fmla="val 12500"/>
              </a:avLst>
            </a:prstGeom>
            <a:solidFill>
              <a:srgbClr val="A1CDF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9ACB988-3AB1-2895-8E77-B28A01D4EC70}"/>
                </a:ext>
              </a:extLst>
            </p:cNvPr>
            <p:cNvSpPr/>
            <p:nvPr/>
          </p:nvSpPr>
          <p:spPr>
            <a:xfrm>
              <a:off x="5557762" y="1597404"/>
              <a:ext cx="1086973" cy="543356"/>
            </a:xfrm>
            <a:custGeom>
              <a:avLst/>
              <a:gdLst>
                <a:gd name="connsiteX0" fmla="*/ 0 w 1086973"/>
                <a:gd name="connsiteY0" fmla="*/ 0 h 543356"/>
                <a:gd name="connsiteX1" fmla="*/ 1086973 w 1086973"/>
                <a:gd name="connsiteY1" fmla="*/ 0 h 543356"/>
                <a:gd name="connsiteX2" fmla="*/ 1086973 w 1086973"/>
                <a:gd name="connsiteY2" fmla="*/ 543356 h 543356"/>
                <a:gd name="connsiteX3" fmla="*/ 0 w 1086973"/>
                <a:gd name="connsiteY3" fmla="*/ 543356 h 543356"/>
                <a:gd name="connsiteX4" fmla="*/ 0 w 1086973"/>
                <a:gd name="connsiteY4" fmla="*/ 0 h 543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6973" h="543356">
                  <a:moveTo>
                    <a:pt x="0" y="0"/>
                  </a:moveTo>
                  <a:lnTo>
                    <a:pt x="1086973" y="0"/>
                  </a:lnTo>
                  <a:lnTo>
                    <a:pt x="1086973" y="543356"/>
                  </a:lnTo>
                  <a:lnTo>
                    <a:pt x="0" y="54335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85" tIns="6985" rIns="6985" bIns="6985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1100" b="1" kern="1200" dirty="0"/>
                <a:t>Agent erhält Umgebungs-zustand</a:t>
              </a: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9AEEE46-1A16-9F7D-762B-4748E14B4035}"/>
                </a:ext>
              </a:extLst>
            </p:cNvPr>
            <p:cNvSpPr/>
            <p:nvPr/>
          </p:nvSpPr>
          <p:spPr>
            <a:xfrm>
              <a:off x="5016663" y="2728008"/>
              <a:ext cx="1152422" cy="543356"/>
            </a:xfrm>
            <a:custGeom>
              <a:avLst/>
              <a:gdLst>
                <a:gd name="connsiteX0" fmla="*/ 0 w 1086973"/>
                <a:gd name="connsiteY0" fmla="*/ 0 h 543356"/>
                <a:gd name="connsiteX1" fmla="*/ 1086973 w 1086973"/>
                <a:gd name="connsiteY1" fmla="*/ 0 h 543356"/>
                <a:gd name="connsiteX2" fmla="*/ 1086973 w 1086973"/>
                <a:gd name="connsiteY2" fmla="*/ 543356 h 543356"/>
                <a:gd name="connsiteX3" fmla="*/ 0 w 1086973"/>
                <a:gd name="connsiteY3" fmla="*/ 543356 h 543356"/>
                <a:gd name="connsiteX4" fmla="*/ 0 w 1086973"/>
                <a:gd name="connsiteY4" fmla="*/ 0 h 543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6973" h="543356">
                  <a:moveTo>
                    <a:pt x="0" y="0"/>
                  </a:moveTo>
                  <a:lnTo>
                    <a:pt x="1086973" y="0"/>
                  </a:lnTo>
                  <a:lnTo>
                    <a:pt x="1086973" y="543356"/>
                  </a:lnTo>
                  <a:lnTo>
                    <a:pt x="0" y="54335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85" tIns="6985" rIns="6985" bIns="6985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1100" b="1" kern="1200" dirty="0"/>
                <a:t>Agent berechnet Ladeleistung für jede Position</a:t>
              </a:r>
            </a:p>
          </p:txBody>
        </p:sp>
        <p:sp>
          <p:nvSpPr>
            <p:cNvPr id="86" name="Block Arc 85">
              <a:extLst>
                <a:ext uri="{FF2B5EF4-FFF2-40B4-BE49-F238E27FC236}">
                  <a16:creationId xmlns:a16="http://schemas.microsoft.com/office/drawing/2014/main" id="{67A38736-7C6F-BDE1-ACD2-123046AB4D05}"/>
                </a:ext>
              </a:extLst>
            </p:cNvPr>
            <p:cNvSpPr/>
            <p:nvPr/>
          </p:nvSpPr>
          <p:spPr>
            <a:xfrm>
              <a:off x="5264621" y="3273804"/>
              <a:ext cx="1680603" cy="1681276"/>
            </a:xfrm>
            <a:prstGeom prst="blockArc">
              <a:avLst>
                <a:gd name="adj1" fmla="val 13500000"/>
                <a:gd name="adj2" fmla="val 10800000"/>
                <a:gd name="adj3" fmla="val 12740"/>
              </a:avLst>
            </a:prstGeom>
            <a:solidFill>
              <a:srgbClr val="A1CDF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54634C3-239F-4F2C-0C5E-4E949905585A}"/>
                </a:ext>
              </a:extLst>
            </p:cNvPr>
            <p:cNvSpPr/>
            <p:nvPr/>
          </p:nvSpPr>
          <p:spPr>
            <a:xfrm>
              <a:off x="5560334" y="3860239"/>
              <a:ext cx="1086973" cy="543356"/>
            </a:xfrm>
            <a:custGeom>
              <a:avLst/>
              <a:gdLst>
                <a:gd name="connsiteX0" fmla="*/ 0 w 1086973"/>
                <a:gd name="connsiteY0" fmla="*/ 0 h 543356"/>
                <a:gd name="connsiteX1" fmla="*/ 1086973 w 1086973"/>
                <a:gd name="connsiteY1" fmla="*/ 0 h 543356"/>
                <a:gd name="connsiteX2" fmla="*/ 1086973 w 1086973"/>
                <a:gd name="connsiteY2" fmla="*/ 543356 h 543356"/>
                <a:gd name="connsiteX3" fmla="*/ 0 w 1086973"/>
                <a:gd name="connsiteY3" fmla="*/ 543356 h 543356"/>
                <a:gd name="connsiteX4" fmla="*/ 0 w 1086973"/>
                <a:gd name="connsiteY4" fmla="*/ 0 h 543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6973" h="543356">
                  <a:moveTo>
                    <a:pt x="0" y="0"/>
                  </a:moveTo>
                  <a:lnTo>
                    <a:pt x="1086973" y="0"/>
                  </a:lnTo>
                  <a:lnTo>
                    <a:pt x="1086973" y="543356"/>
                  </a:lnTo>
                  <a:lnTo>
                    <a:pt x="0" y="54335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85" tIns="6985" rIns="6985" bIns="6985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1100" b="1" kern="1200" dirty="0"/>
                <a:t>Umgebung aktualisiert den Zustand</a:t>
              </a: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03A9FD91-F264-B85A-81FE-7F71C1B69732}"/>
              </a:ext>
            </a:extLst>
          </p:cNvPr>
          <p:cNvSpPr/>
          <p:nvPr/>
        </p:nvSpPr>
        <p:spPr>
          <a:xfrm>
            <a:off x="6876191" y="2140760"/>
            <a:ext cx="1956110" cy="1719480"/>
          </a:xfrm>
          <a:prstGeom prst="rect">
            <a:avLst/>
          </a:prstGeom>
          <a:solidFill>
            <a:srgbClr val="46515B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de-DE" sz="1400" b="1" dirty="0" err="1"/>
              <a:t>Reward</a:t>
            </a:r>
            <a:r>
              <a:rPr lang="de-DE" sz="1400" dirty="0"/>
              <a:t> entspricht der </a:t>
            </a:r>
            <a:r>
              <a:rPr lang="de-DE" sz="1400" b="1" dirty="0"/>
              <a:t>Differenz</a:t>
            </a:r>
            <a:r>
              <a:rPr lang="de-DE" sz="1400" dirty="0"/>
              <a:t> aller </a:t>
            </a:r>
            <a:r>
              <a:rPr lang="de-DE" sz="1400" b="1" dirty="0"/>
              <a:t>Batteriekapazitäten</a:t>
            </a:r>
            <a:r>
              <a:rPr lang="de-DE" sz="1400" dirty="0"/>
              <a:t> zwischen den Zeitintervallen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DF8E1C10-1EC0-607A-B194-B1EE8EA5D425}"/>
              </a:ext>
            </a:extLst>
          </p:cNvPr>
          <p:cNvGrpSpPr/>
          <p:nvPr/>
        </p:nvGrpSpPr>
        <p:grpSpPr>
          <a:xfrm>
            <a:off x="6868588" y="3325029"/>
            <a:ext cx="1963712" cy="519222"/>
            <a:chOff x="6700004" y="3282455"/>
            <a:chExt cx="1963712" cy="519222"/>
          </a:xfrm>
          <a:solidFill>
            <a:schemeClr val="bg1"/>
          </a:solidFill>
        </p:grpSpPr>
        <p:pic>
          <p:nvPicPr>
            <p:cNvPr id="92" name="Graphic 91" descr="Sanduhr voll mit einfarbiger Füllung">
              <a:extLst>
                <a:ext uri="{FF2B5EF4-FFF2-40B4-BE49-F238E27FC236}">
                  <a16:creationId xmlns:a16="http://schemas.microsoft.com/office/drawing/2014/main" id="{699018E8-E680-ECFC-6319-C5CA9766F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483234" y="3288582"/>
              <a:ext cx="506969" cy="506969"/>
            </a:xfrm>
            <a:prstGeom prst="rect">
              <a:avLst/>
            </a:prstGeom>
          </p:spPr>
        </p:pic>
        <p:pic>
          <p:nvPicPr>
            <p:cNvPr id="94" name="Graphic 93" descr="Sanduhr abgelaufen mit einfarbiger Füllung">
              <a:extLst>
                <a:ext uri="{FF2B5EF4-FFF2-40B4-BE49-F238E27FC236}">
                  <a16:creationId xmlns:a16="http://schemas.microsoft.com/office/drawing/2014/main" id="{B5BFDC09-C230-FF62-CDB6-DEF9A2F17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8156747" y="3288582"/>
              <a:ext cx="506969" cy="506969"/>
            </a:xfrm>
            <a:prstGeom prst="rect">
              <a:avLst/>
            </a:prstGeom>
          </p:spPr>
        </p:pic>
        <p:pic>
          <p:nvPicPr>
            <p:cNvPr id="98" name="Graphic 97" descr="Menüband mit einfarbiger Füllung">
              <a:extLst>
                <a:ext uri="{FF2B5EF4-FFF2-40B4-BE49-F238E27FC236}">
                  <a16:creationId xmlns:a16="http://schemas.microsoft.com/office/drawing/2014/main" id="{E5DEFDE1-248C-8089-9E28-780DB76B89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6700004" y="3282455"/>
              <a:ext cx="519222" cy="519222"/>
            </a:xfrm>
            <a:prstGeom prst="rect">
              <a:avLst/>
            </a:prstGeom>
          </p:spPr>
        </p:pic>
        <p:sp>
          <p:nvSpPr>
            <p:cNvPr id="99" name="Minus Sign 98">
              <a:extLst>
                <a:ext uri="{FF2B5EF4-FFF2-40B4-BE49-F238E27FC236}">
                  <a16:creationId xmlns:a16="http://schemas.microsoft.com/office/drawing/2014/main" id="{383AFA34-2006-7546-9064-01AC0CD2F81D}"/>
                </a:ext>
              </a:extLst>
            </p:cNvPr>
            <p:cNvSpPr/>
            <p:nvPr/>
          </p:nvSpPr>
          <p:spPr>
            <a:xfrm>
              <a:off x="7898243" y="3481741"/>
              <a:ext cx="350463" cy="120650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Equals 99">
              <a:extLst>
                <a:ext uri="{FF2B5EF4-FFF2-40B4-BE49-F238E27FC236}">
                  <a16:creationId xmlns:a16="http://schemas.microsoft.com/office/drawing/2014/main" id="{777B25AA-0631-8411-F6CE-57D5C7F093AB}"/>
                </a:ext>
              </a:extLst>
            </p:cNvPr>
            <p:cNvSpPr/>
            <p:nvPr/>
          </p:nvSpPr>
          <p:spPr>
            <a:xfrm>
              <a:off x="7127266" y="3447625"/>
              <a:ext cx="447928" cy="188883"/>
            </a:xfrm>
            <a:prstGeom prst="mathEqual">
              <a:avLst>
                <a:gd name="adj1" fmla="val 23520"/>
                <a:gd name="adj2" fmla="val 1074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1604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1F2B-0AC8-2550-FCA6-B97B0B9E8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Reinforcement Learning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985EBAC-F4B4-6D41-9E2A-59AB639F2CF5}"/>
              </a:ext>
            </a:extLst>
          </p:cNvPr>
          <p:cNvGrpSpPr/>
          <p:nvPr/>
        </p:nvGrpSpPr>
        <p:grpSpPr>
          <a:xfrm>
            <a:off x="311700" y="1253497"/>
            <a:ext cx="3940986" cy="709227"/>
            <a:chOff x="311700" y="1197558"/>
            <a:chExt cx="3940986" cy="709227"/>
          </a:xfrm>
          <a:solidFill>
            <a:srgbClr val="46515B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F4EB682-9F2F-DBAB-0F68-9C00E9D28311}"/>
                </a:ext>
              </a:extLst>
            </p:cNvPr>
            <p:cNvSpPr/>
            <p:nvPr/>
          </p:nvSpPr>
          <p:spPr>
            <a:xfrm>
              <a:off x="681038" y="1248020"/>
              <a:ext cx="3571648" cy="6083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Wie sieht der Zustand des Environments aus? 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EF30B2F-9F97-6A28-4E3C-7802AAC6BC47}"/>
                </a:ext>
              </a:extLst>
            </p:cNvPr>
            <p:cNvGrpSpPr/>
            <p:nvPr/>
          </p:nvGrpSpPr>
          <p:grpSpPr>
            <a:xfrm>
              <a:off x="311700" y="1197558"/>
              <a:ext cx="709227" cy="709227"/>
              <a:chOff x="311700" y="1197558"/>
              <a:chExt cx="709227" cy="709227"/>
            </a:xfrm>
            <a:grpFill/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157D6AE4-CEC5-6CA5-07E8-6426B7936C8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1197558"/>
                <a:ext cx="709227" cy="709227"/>
              </a:xfrm>
              <a:prstGeom prst="ellipse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2" name="Graphic 21" descr="Erdkugel: Afrika und Europa mit einfarbiger Füllung">
                <a:extLst>
                  <a:ext uri="{FF2B5EF4-FFF2-40B4-BE49-F238E27FC236}">
                    <a16:creationId xmlns:a16="http://schemas.microsoft.com/office/drawing/2014/main" id="{2DC429C8-F42C-7973-10E4-FBD781DA69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06702" y="1292560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9B5A372-1AEC-D87F-7C6F-85F9D0DDE15E}"/>
              </a:ext>
            </a:extLst>
          </p:cNvPr>
          <p:cNvGrpSpPr/>
          <p:nvPr/>
        </p:nvGrpSpPr>
        <p:grpSpPr>
          <a:xfrm>
            <a:off x="311700" y="4151483"/>
            <a:ext cx="3940986" cy="709227"/>
            <a:chOff x="311700" y="4176883"/>
            <a:chExt cx="3940986" cy="70922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CFB46D0-6EEC-1684-C2BE-77433233D480}"/>
                </a:ext>
              </a:extLst>
            </p:cNvPr>
            <p:cNvSpPr/>
            <p:nvPr/>
          </p:nvSpPr>
          <p:spPr>
            <a:xfrm>
              <a:off x="681038" y="4227345"/>
              <a:ext cx="3571648" cy="608302"/>
            </a:xfrm>
            <a:prstGeom prst="rect">
              <a:avLst/>
            </a:prstGeom>
            <a:solidFill>
              <a:srgbClr val="465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Wie wird das Modell trainiert?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DAD3240-D407-345B-AA02-979143BAD8E1}"/>
                </a:ext>
              </a:extLst>
            </p:cNvPr>
            <p:cNvGrpSpPr/>
            <p:nvPr/>
          </p:nvGrpSpPr>
          <p:grpSpPr>
            <a:xfrm>
              <a:off x="311700" y="4176883"/>
              <a:ext cx="709227" cy="709227"/>
              <a:chOff x="311700" y="4176883"/>
              <a:chExt cx="709227" cy="709227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AA66B56-451E-5F16-59A9-232CFA3D76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4176883"/>
                <a:ext cx="709227" cy="709227"/>
              </a:xfrm>
              <a:prstGeom prst="ellipse">
                <a:avLst/>
              </a:prstGeom>
              <a:solidFill>
                <a:srgbClr val="46515B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4" name="Graphic 23" descr="Ausführen mit einfarbiger Füllung">
                <a:extLst>
                  <a:ext uri="{FF2B5EF4-FFF2-40B4-BE49-F238E27FC236}">
                    <a16:creationId xmlns:a16="http://schemas.microsoft.com/office/drawing/2014/main" id="{F8EE4834-341D-9A84-EC09-A5006B0E73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406702" y="4271885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A0BD0F2-FE01-9D5D-070F-88D972A21266}"/>
              </a:ext>
            </a:extLst>
          </p:cNvPr>
          <p:cNvGrpSpPr/>
          <p:nvPr/>
        </p:nvGrpSpPr>
        <p:grpSpPr>
          <a:xfrm>
            <a:off x="311700" y="3185487"/>
            <a:ext cx="3940986" cy="709227"/>
            <a:chOff x="311700" y="3178730"/>
            <a:chExt cx="3940986" cy="709227"/>
          </a:xfrm>
          <a:solidFill>
            <a:srgbClr val="A1CDF1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4D5692A-7E65-F5DB-182E-1D393B32436D}"/>
                </a:ext>
              </a:extLst>
            </p:cNvPr>
            <p:cNvSpPr/>
            <p:nvPr/>
          </p:nvSpPr>
          <p:spPr>
            <a:xfrm>
              <a:off x="681038" y="3229192"/>
              <a:ext cx="3571648" cy="6083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Welches Modell kann verwendet werden?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28EFEADA-8595-74EC-77B8-35D7CDFBC5F4}"/>
                </a:ext>
              </a:extLst>
            </p:cNvPr>
            <p:cNvGrpSpPr/>
            <p:nvPr/>
          </p:nvGrpSpPr>
          <p:grpSpPr>
            <a:xfrm>
              <a:off x="311700" y="3178730"/>
              <a:ext cx="709227" cy="709227"/>
              <a:chOff x="311700" y="3178730"/>
              <a:chExt cx="709227" cy="709227"/>
            </a:xfrm>
            <a:grpFill/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B8578FB2-072F-1B03-80B1-810501759F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3178730"/>
                <a:ext cx="709227" cy="709227"/>
              </a:xfrm>
              <a:prstGeom prst="ellipse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6" name="Graphic 25" descr="Künstliche Intelligenz mit einfarbiger Füllung">
                <a:extLst>
                  <a:ext uri="{FF2B5EF4-FFF2-40B4-BE49-F238E27FC236}">
                    <a16:creationId xmlns:a16="http://schemas.microsoft.com/office/drawing/2014/main" id="{EED4C359-D275-F546-3700-8C2779345B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406702" y="3273732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14A8598-4262-E968-8542-F3177AFDEE25}"/>
              </a:ext>
            </a:extLst>
          </p:cNvPr>
          <p:cNvGrpSpPr/>
          <p:nvPr/>
        </p:nvGrpSpPr>
        <p:grpSpPr>
          <a:xfrm>
            <a:off x="311700" y="2219492"/>
            <a:ext cx="3940986" cy="709227"/>
            <a:chOff x="311700" y="2172683"/>
            <a:chExt cx="3940986" cy="709227"/>
          </a:xfrm>
          <a:solidFill>
            <a:srgbClr val="46515B"/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46A08D9-D4F3-456E-3381-A24FB4A3F2EF}"/>
                </a:ext>
              </a:extLst>
            </p:cNvPr>
            <p:cNvSpPr/>
            <p:nvPr/>
          </p:nvSpPr>
          <p:spPr>
            <a:xfrm>
              <a:off x="681038" y="2223145"/>
              <a:ext cx="3571648" cy="6083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Was ist der </a:t>
              </a:r>
              <a:r>
                <a:rPr lang="de-DE" sz="1600" b="1" err="1">
                  <a:solidFill>
                    <a:schemeClr val="bg1"/>
                  </a:solidFill>
                </a:rPr>
                <a:t>Reward</a:t>
              </a:r>
              <a:r>
                <a:rPr lang="de-DE" sz="1600" b="1">
                  <a:solidFill>
                    <a:schemeClr val="bg1"/>
                  </a:solidFill>
                </a:rPr>
                <a:t>?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055C839-4C9F-C3E0-92BB-A3D36C364B59}"/>
                </a:ext>
              </a:extLst>
            </p:cNvPr>
            <p:cNvGrpSpPr/>
            <p:nvPr/>
          </p:nvGrpSpPr>
          <p:grpSpPr>
            <a:xfrm>
              <a:off x="311700" y="2172683"/>
              <a:ext cx="709227" cy="709227"/>
              <a:chOff x="311700" y="2172683"/>
              <a:chExt cx="709227" cy="709227"/>
            </a:xfrm>
            <a:grpFill/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AA4ECE05-1443-C9CC-0282-523706E15D9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2172683"/>
                <a:ext cx="709227" cy="709227"/>
              </a:xfrm>
              <a:prstGeom prst="ellipse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8" name="Graphic 27" descr="Menüband mit einfarbiger Füllung">
                <a:extLst>
                  <a:ext uri="{FF2B5EF4-FFF2-40B4-BE49-F238E27FC236}">
                    <a16:creationId xmlns:a16="http://schemas.microsoft.com/office/drawing/2014/main" id="{0943804E-FC5B-94A6-F09E-7C8EFA0D59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06702" y="2267685"/>
                <a:ext cx="519222" cy="519222"/>
              </a:xfrm>
              <a:prstGeom prst="rect">
                <a:avLst/>
              </a:prstGeom>
            </p:spPr>
          </p:pic>
        </p:grp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EA2706A5-03B6-4D16-97B1-63027758562E}"/>
              </a:ext>
            </a:extLst>
          </p:cNvPr>
          <p:cNvSpPr txBox="1"/>
          <p:nvPr/>
        </p:nvSpPr>
        <p:spPr>
          <a:xfrm>
            <a:off x="4486275" y="1194610"/>
            <a:ext cx="4189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6515B"/>
                </a:solidFill>
              </a:rPr>
              <a:t>Klassische DQNs sind nicht in der Lage kontinuierliche Vorhersagen zu treffen …</a:t>
            </a:r>
          </a:p>
        </p:txBody>
      </p:sp>
      <p:pic>
        <p:nvPicPr>
          <p:cNvPr id="1028" name="Picture 4" descr="The Actor-Critic Reinforcement Learning algorithm | by Dhanoop Karunakaran  | Intro to Artificial Intelligence | Medium">
            <a:extLst>
              <a:ext uri="{FF2B5EF4-FFF2-40B4-BE49-F238E27FC236}">
                <a16:creationId xmlns:a16="http://schemas.microsoft.com/office/drawing/2014/main" id="{BE70BB1D-2445-EDE0-AEFC-8E2A1E226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687" y="1948143"/>
            <a:ext cx="1997869" cy="1980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EAFC16-F5B7-4A5A-47BC-8781F6F799CF}"/>
              </a:ext>
            </a:extLst>
          </p:cNvPr>
          <p:cNvSpPr txBox="1"/>
          <p:nvPr/>
        </p:nvSpPr>
        <p:spPr>
          <a:xfrm>
            <a:off x="4486275" y="1642058"/>
            <a:ext cx="3624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rgbClr val="46515B"/>
                </a:solidFill>
              </a:rPr>
              <a:t>Deep </a:t>
            </a:r>
            <a:r>
              <a:rPr lang="de-DE" sz="1400" b="1" dirty="0" err="1">
                <a:solidFill>
                  <a:srgbClr val="46515B"/>
                </a:solidFill>
              </a:rPr>
              <a:t>Deterministic</a:t>
            </a:r>
            <a:r>
              <a:rPr lang="de-DE" sz="1400" b="1" dirty="0">
                <a:solidFill>
                  <a:srgbClr val="46515B"/>
                </a:solidFill>
              </a:rPr>
              <a:t> Policy Gradient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E8F0573-515D-EC52-76F1-162CC38E3988}"/>
              </a:ext>
            </a:extLst>
          </p:cNvPr>
          <p:cNvSpPr txBox="1"/>
          <p:nvPr/>
        </p:nvSpPr>
        <p:spPr>
          <a:xfrm>
            <a:off x="5187436" y="3968736"/>
            <a:ext cx="7693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>
                <a:solidFill>
                  <a:srgbClr val="46515B"/>
                </a:solidFill>
              </a:rPr>
              <a:t>Actor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0E07A31-FE12-6783-7136-2EBBFA7418B8}"/>
              </a:ext>
            </a:extLst>
          </p:cNvPr>
          <p:cNvSpPr txBox="1"/>
          <p:nvPr/>
        </p:nvSpPr>
        <p:spPr>
          <a:xfrm>
            <a:off x="4486275" y="4245735"/>
            <a:ext cx="2171700" cy="461665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de-DE" sz="1200" dirty="0">
                <a:solidFill>
                  <a:srgbClr val="46515B"/>
                </a:solidFill>
              </a:rPr>
              <a:t>entscheidet, welche Aktion durchgeführt werden soll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B5A5D1B-70E6-BEFD-5D18-F8F6E4458F0C}"/>
              </a:ext>
            </a:extLst>
          </p:cNvPr>
          <p:cNvSpPr txBox="1"/>
          <p:nvPr/>
        </p:nvSpPr>
        <p:spPr>
          <a:xfrm>
            <a:off x="7328430" y="3968736"/>
            <a:ext cx="7693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err="1">
                <a:solidFill>
                  <a:srgbClr val="46515B"/>
                </a:solidFill>
              </a:rPr>
              <a:t>Critic</a:t>
            </a:r>
            <a:endParaRPr lang="de-DE" sz="1200" b="1">
              <a:solidFill>
                <a:srgbClr val="46515B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850D571-EF45-B679-DDE1-4D9DE901D298}"/>
              </a:ext>
            </a:extLst>
          </p:cNvPr>
          <p:cNvSpPr txBox="1"/>
          <p:nvPr/>
        </p:nvSpPr>
        <p:spPr>
          <a:xfrm>
            <a:off x="6627269" y="4245735"/>
            <a:ext cx="2171700" cy="646331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de-DE" sz="1200" dirty="0">
                <a:solidFill>
                  <a:srgbClr val="46515B"/>
                </a:solidFill>
              </a:rPr>
              <a:t>bewertet die Aktion des Actors und gibt an, wie diese Aktion angepasst werden sollte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28AEB3-DE5D-6707-720B-2A3917500375}"/>
              </a:ext>
            </a:extLst>
          </p:cNvPr>
          <p:cNvSpPr/>
          <p:nvPr/>
        </p:nvSpPr>
        <p:spPr>
          <a:xfrm>
            <a:off x="4572000" y="3980986"/>
            <a:ext cx="4260300" cy="892098"/>
          </a:xfrm>
          <a:prstGeom prst="rect">
            <a:avLst/>
          </a:prstGeom>
          <a:noFill/>
          <a:ln w="31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8061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1F2B-0AC8-2550-FCA6-B97B0B9E8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Reinforcement Learning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985EBAC-F4B4-6D41-9E2A-59AB639F2CF5}"/>
              </a:ext>
            </a:extLst>
          </p:cNvPr>
          <p:cNvGrpSpPr/>
          <p:nvPr/>
        </p:nvGrpSpPr>
        <p:grpSpPr>
          <a:xfrm>
            <a:off x="311700" y="1253497"/>
            <a:ext cx="3940986" cy="709227"/>
            <a:chOff x="311700" y="1197558"/>
            <a:chExt cx="3940986" cy="709227"/>
          </a:xfrm>
          <a:solidFill>
            <a:srgbClr val="46515B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F4EB682-9F2F-DBAB-0F68-9C00E9D28311}"/>
                </a:ext>
              </a:extLst>
            </p:cNvPr>
            <p:cNvSpPr/>
            <p:nvPr/>
          </p:nvSpPr>
          <p:spPr>
            <a:xfrm>
              <a:off x="681038" y="1248020"/>
              <a:ext cx="3571648" cy="6083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Wie sieht der Zustand des Environments aus? 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EF30B2F-9F97-6A28-4E3C-7802AAC6BC47}"/>
                </a:ext>
              </a:extLst>
            </p:cNvPr>
            <p:cNvGrpSpPr/>
            <p:nvPr/>
          </p:nvGrpSpPr>
          <p:grpSpPr>
            <a:xfrm>
              <a:off x="311700" y="1197558"/>
              <a:ext cx="709227" cy="709227"/>
              <a:chOff x="311700" y="1197558"/>
              <a:chExt cx="709227" cy="709227"/>
            </a:xfrm>
            <a:grpFill/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157D6AE4-CEC5-6CA5-07E8-6426B7936C8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1197558"/>
                <a:ext cx="709227" cy="709227"/>
              </a:xfrm>
              <a:prstGeom prst="ellipse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2" name="Graphic 21" descr="Erdkugel: Afrika und Europa mit einfarbiger Füllung">
                <a:extLst>
                  <a:ext uri="{FF2B5EF4-FFF2-40B4-BE49-F238E27FC236}">
                    <a16:creationId xmlns:a16="http://schemas.microsoft.com/office/drawing/2014/main" id="{2DC429C8-F42C-7973-10E4-FBD781DA69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06702" y="1292560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9B5A372-1AEC-D87F-7C6F-85F9D0DDE15E}"/>
              </a:ext>
            </a:extLst>
          </p:cNvPr>
          <p:cNvGrpSpPr/>
          <p:nvPr/>
        </p:nvGrpSpPr>
        <p:grpSpPr>
          <a:xfrm>
            <a:off x="311700" y="4151483"/>
            <a:ext cx="3940986" cy="709227"/>
            <a:chOff x="311700" y="4176883"/>
            <a:chExt cx="3940986" cy="709227"/>
          </a:xfrm>
          <a:solidFill>
            <a:srgbClr val="A1CDF1"/>
          </a:solidFill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CFB46D0-6EEC-1684-C2BE-77433233D480}"/>
                </a:ext>
              </a:extLst>
            </p:cNvPr>
            <p:cNvSpPr/>
            <p:nvPr/>
          </p:nvSpPr>
          <p:spPr>
            <a:xfrm>
              <a:off x="681038" y="4227345"/>
              <a:ext cx="3571648" cy="6083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Wie wird das Modell trainiert?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DAD3240-D407-345B-AA02-979143BAD8E1}"/>
                </a:ext>
              </a:extLst>
            </p:cNvPr>
            <p:cNvGrpSpPr/>
            <p:nvPr/>
          </p:nvGrpSpPr>
          <p:grpSpPr>
            <a:xfrm>
              <a:off x="311700" y="4176883"/>
              <a:ext cx="709227" cy="709227"/>
              <a:chOff x="311700" y="4176883"/>
              <a:chExt cx="709227" cy="709227"/>
            </a:xfrm>
            <a:grpFill/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AA66B56-451E-5F16-59A9-232CFA3D76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4176883"/>
                <a:ext cx="709227" cy="709227"/>
              </a:xfrm>
              <a:prstGeom prst="ellipse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4" name="Graphic 23" descr="Ausführen mit einfarbiger Füllung">
                <a:extLst>
                  <a:ext uri="{FF2B5EF4-FFF2-40B4-BE49-F238E27FC236}">
                    <a16:creationId xmlns:a16="http://schemas.microsoft.com/office/drawing/2014/main" id="{F8EE4834-341D-9A84-EC09-A5006B0E73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406702" y="4271885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A0BD0F2-FE01-9D5D-070F-88D972A21266}"/>
              </a:ext>
            </a:extLst>
          </p:cNvPr>
          <p:cNvGrpSpPr/>
          <p:nvPr/>
        </p:nvGrpSpPr>
        <p:grpSpPr>
          <a:xfrm>
            <a:off x="311700" y="3185487"/>
            <a:ext cx="3940986" cy="709227"/>
            <a:chOff x="311700" y="3178730"/>
            <a:chExt cx="3940986" cy="709227"/>
          </a:xfrm>
          <a:solidFill>
            <a:srgbClr val="46515B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4D5692A-7E65-F5DB-182E-1D393B32436D}"/>
                </a:ext>
              </a:extLst>
            </p:cNvPr>
            <p:cNvSpPr/>
            <p:nvPr/>
          </p:nvSpPr>
          <p:spPr>
            <a:xfrm>
              <a:off x="681038" y="3229192"/>
              <a:ext cx="3571648" cy="6083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Welches Modell kann verwendet werden?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28EFEADA-8595-74EC-77B8-35D7CDFBC5F4}"/>
                </a:ext>
              </a:extLst>
            </p:cNvPr>
            <p:cNvGrpSpPr/>
            <p:nvPr/>
          </p:nvGrpSpPr>
          <p:grpSpPr>
            <a:xfrm>
              <a:off x="311700" y="3178730"/>
              <a:ext cx="709227" cy="709227"/>
              <a:chOff x="311700" y="3178730"/>
              <a:chExt cx="709227" cy="709227"/>
            </a:xfrm>
            <a:grpFill/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B8578FB2-072F-1B03-80B1-810501759F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3178730"/>
                <a:ext cx="709227" cy="709227"/>
              </a:xfrm>
              <a:prstGeom prst="ellipse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6" name="Graphic 25" descr="Künstliche Intelligenz mit einfarbiger Füllung">
                <a:extLst>
                  <a:ext uri="{FF2B5EF4-FFF2-40B4-BE49-F238E27FC236}">
                    <a16:creationId xmlns:a16="http://schemas.microsoft.com/office/drawing/2014/main" id="{EED4C359-D275-F546-3700-8C2779345B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406702" y="3273732"/>
                <a:ext cx="519222" cy="519222"/>
              </a:xfrm>
              <a:prstGeom prst="rect">
                <a:avLst/>
              </a:prstGeom>
            </p:spPr>
          </p:pic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14A8598-4262-E968-8542-F3177AFDEE25}"/>
              </a:ext>
            </a:extLst>
          </p:cNvPr>
          <p:cNvGrpSpPr/>
          <p:nvPr/>
        </p:nvGrpSpPr>
        <p:grpSpPr>
          <a:xfrm>
            <a:off x="311700" y="2219492"/>
            <a:ext cx="3940986" cy="709227"/>
            <a:chOff x="311700" y="2172683"/>
            <a:chExt cx="3940986" cy="709227"/>
          </a:xfrm>
          <a:solidFill>
            <a:srgbClr val="46515B"/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46A08D9-D4F3-456E-3381-A24FB4A3F2EF}"/>
                </a:ext>
              </a:extLst>
            </p:cNvPr>
            <p:cNvSpPr/>
            <p:nvPr/>
          </p:nvSpPr>
          <p:spPr>
            <a:xfrm>
              <a:off x="681038" y="2223145"/>
              <a:ext cx="3571648" cy="6083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rtlCol="0" anchor="ctr"/>
            <a:lstStyle/>
            <a:p>
              <a:r>
                <a:rPr lang="de-DE" sz="1600" b="1">
                  <a:solidFill>
                    <a:schemeClr val="bg1"/>
                  </a:solidFill>
                </a:rPr>
                <a:t>Was ist der </a:t>
              </a:r>
              <a:r>
                <a:rPr lang="de-DE" sz="1600" b="1" err="1">
                  <a:solidFill>
                    <a:schemeClr val="bg1"/>
                  </a:solidFill>
                </a:rPr>
                <a:t>Reward</a:t>
              </a:r>
              <a:r>
                <a:rPr lang="de-DE" sz="1600" b="1">
                  <a:solidFill>
                    <a:schemeClr val="bg1"/>
                  </a:solidFill>
                </a:rPr>
                <a:t>?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055C839-4C9F-C3E0-92BB-A3D36C364B59}"/>
                </a:ext>
              </a:extLst>
            </p:cNvPr>
            <p:cNvGrpSpPr/>
            <p:nvPr/>
          </p:nvGrpSpPr>
          <p:grpSpPr>
            <a:xfrm>
              <a:off x="311700" y="2172683"/>
              <a:ext cx="709227" cy="709227"/>
              <a:chOff x="311700" y="2172683"/>
              <a:chExt cx="709227" cy="709227"/>
            </a:xfrm>
            <a:grpFill/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AA4ECE05-1443-C9CC-0282-523706E15D9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1700" y="2172683"/>
                <a:ext cx="709227" cy="709227"/>
              </a:xfrm>
              <a:prstGeom prst="ellipse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>
                  <a:solidFill>
                    <a:schemeClr val="bg1"/>
                  </a:solidFill>
                </a:endParaRPr>
              </a:p>
            </p:txBody>
          </p:sp>
          <p:pic>
            <p:nvPicPr>
              <p:cNvPr id="28" name="Graphic 27" descr="Menüband mit einfarbiger Füllung">
                <a:extLst>
                  <a:ext uri="{FF2B5EF4-FFF2-40B4-BE49-F238E27FC236}">
                    <a16:creationId xmlns:a16="http://schemas.microsoft.com/office/drawing/2014/main" id="{0943804E-FC5B-94A6-F09E-7C8EFA0D59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06702" y="2267685"/>
                <a:ext cx="519222" cy="519222"/>
              </a:xfrm>
              <a:prstGeom prst="rect">
                <a:avLst/>
              </a:prstGeom>
            </p:spPr>
          </p:pic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32CC43D9-574E-156B-0EB1-A48FDC4ABBBC}"/>
              </a:ext>
            </a:extLst>
          </p:cNvPr>
          <p:cNvSpPr txBox="1"/>
          <p:nvPr/>
        </p:nvSpPr>
        <p:spPr>
          <a:xfrm>
            <a:off x="4486275" y="1253497"/>
            <a:ext cx="4346025" cy="156966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de-DE" sz="1200" dirty="0">
                <a:solidFill>
                  <a:srgbClr val="46515B"/>
                </a:solidFill>
              </a:rPr>
              <a:t>Mithilfe des </a:t>
            </a:r>
            <a:r>
              <a:rPr lang="de-DE" sz="1200" b="1" dirty="0">
                <a:solidFill>
                  <a:srgbClr val="46515B"/>
                </a:solidFill>
              </a:rPr>
              <a:t>Epsilon-</a:t>
            </a:r>
            <a:r>
              <a:rPr lang="de-DE" sz="1200" b="1" dirty="0" err="1">
                <a:solidFill>
                  <a:srgbClr val="46515B"/>
                </a:solidFill>
              </a:rPr>
              <a:t>Greedy</a:t>
            </a:r>
            <a:r>
              <a:rPr lang="de-DE" sz="1200" b="1" dirty="0">
                <a:solidFill>
                  <a:srgbClr val="46515B"/>
                </a:solidFill>
              </a:rPr>
              <a:t>-Verfahren</a:t>
            </a:r>
            <a:r>
              <a:rPr lang="de-DE" sz="1200" dirty="0">
                <a:solidFill>
                  <a:srgbClr val="46515B"/>
                </a:solidFill>
              </a:rPr>
              <a:t> wird im Training zunächst ein Grundschatz von Erfahrung gesammelt, bis nach und nach der Agent immer häufiger Entscheidungen trifft…</a:t>
            </a:r>
          </a:p>
          <a:p>
            <a:endParaRPr lang="de-DE" sz="1200" dirty="0">
              <a:solidFill>
                <a:srgbClr val="46515B"/>
              </a:solidFill>
            </a:endParaRPr>
          </a:p>
          <a:p>
            <a:r>
              <a:rPr lang="de-DE" sz="1200" dirty="0">
                <a:solidFill>
                  <a:srgbClr val="46515B"/>
                </a:solidFill>
              </a:rPr>
              <a:t>Entscheidungen werden temporär im </a:t>
            </a:r>
            <a:r>
              <a:rPr lang="de-DE" sz="1200" b="1" dirty="0">
                <a:solidFill>
                  <a:srgbClr val="46515B"/>
                </a:solidFill>
              </a:rPr>
              <a:t>Replay Buffer (</a:t>
            </a:r>
            <a:r>
              <a:rPr lang="de-DE" sz="1200" dirty="0">
                <a:solidFill>
                  <a:srgbClr val="46515B"/>
                </a:solidFill>
              </a:rPr>
              <a:t>Queue) gespeichert</a:t>
            </a:r>
          </a:p>
          <a:p>
            <a:endParaRPr lang="de-DE" sz="1200" b="1" dirty="0">
              <a:solidFill>
                <a:srgbClr val="46515B"/>
              </a:solidFill>
            </a:endParaRPr>
          </a:p>
          <a:p>
            <a:r>
              <a:rPr lang="de-DE" sz="1200" dirty="0">
                <a:solidFill>
                  <a:srgbClr val="46515B"/>
                </a:solidFill>
              </a:rPr>
              <a:t>Stabileres Lernen durch </a:t>
            </a:r>
            <a:r>
              <a:rPr lang="de-DE" sz="1200" b="1" dirty="0">
                <a:solidFill>
                  <a:srgbClr val="46515B"/>
                </a:solidFill>
              </a:rPr>
              <a:t>Target- </a:t>
            </a:r>
            <a:r>
              <a:rPr lang="de-DE" sz="1200" dirty="0">
                <a:solidFill>
                  <a:srgbClr val="46515B"/>
                </a:solidFill>
              </a:rPr>
              <a:t>und </a:t>
            </a:r>
            <a:r>
              <a:rPr lang="de-DE" sz="1200" b="1" dirty="0">
                <a:solidFill>
                  <a:srgbClr val="46515B"/>
                </a:solidFill>
              </a:rPr>
              <a:t>Train-Modelle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CEDF878-B4AA-04E7-4C37-2B03538A4EC3}"/>
              </a:ext>
            </a:extLst>
          </p:cNvPr>
          <p:cNvGrpSpPr>
            <a:grpSpLocks noChangeAspect="1"/>
          </p:cNvGrpSpPr>
          <p:nvPr/>
        </p:nvGrpSpPr>
        <p:grpSpPr>
          <a:xfrm>
            <a:off x="4350327" y="2928719"/>
            <a:ext cx="4481973" cy="1881528"/>
            <a:chOff x="311700" y="1423273"/>
            <a:chExt cx="8420100" cy="2675974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4C91EB8-E112-9D80-D3CC-37298D270D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r="93316"/>
            <a:stretch/>
          </p:blipFill>
          <p:spPr>
            <a:xfrm>
              <a:off x="311700" y="1423273"/>
              <a:ext cx="611187" cy="2675974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951E31FA-B22D-CD59-5135-CAF36005CC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14600"/>
            <a:stretch/>
          </p:blipFill>
          <p:spPr>
            <a:xfrm>
              <a:off x="922887" y="1423273"/>
              <a:ext cx="7808913" cy="2675974"/>
            </a:xfrm>
            <a:prstGeom prst="rect">
              <a:avLst/>
            </a:prstGeom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7D2CA69-3462-8D41-5A74-0B0CF25BC3C2}"/>
                </a:ext>
              </a:extLst>
            </p:cNvPr>
            <p:cNvSpPr/>
            <p:nvPr/>
          </p:nvSpPr>
          <p:spPr>
            <a:xfrm>
              <a:off x="311700" y="3856359"/>
              <a:ext cx="401639" cy="242888"/>
            </a:xfrm>
            <a:prstGeom prst="rect">
              <a:avLst/>
            </a:prstGeom>
            <a:solidFill>
              <a:srgbClr val="3030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938270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D2415-4FB3-B1A3-4A28-B62B51125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Produktarchitektur &amp; Technologie-Stack</a:t>
            </a: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08ECDC49-4338-5727-20FF-922338B11F8A}"/>
              </a:ext>
            </a:extLst>
          </p:cNvPr>
          <p:cNvSpPr/>
          <p:nvPr/>
        </p:nvSpPr>
        <p:spPr>
          <a:xfrm>
            <a:off x="491671" y="1396344"/>
            <a:ext cx="1404000" cy="1260000"/>
          </a:xfrm>
          <a:prstGeom prst="hexagon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116000" rtlCol="0" anchor="t"/>
          <a:lstStyle/>
          <a:p>
            <a:pPr algn="ctr"/>
            <a:r>
              <a:rPr lang="de-DE" b="1" err="1">
                <a:solidFill>
                  <a:schemeClr val="tx1"/>
                </a:solidFill>
              </a:rPr>
              <a:t>WebApp</a:t>
            </a:r>
            <a:endParaRPr lang="de-DE" b="1">
              <a:solidFill>
                <a:schemeClr val="tx1"/>
              </a:solidFill>
            </a:endParaRPr>
          </a:p>
          <a:p>
            <a:pPr algn="ctr"/>
            <a:r>
              <a:rPr lang="de-DE" b="1">
                <a:solidFill>
                  <a:schemeClr val="tx1"/>
                </a:solidFill>
              </a:rPr>
              <a:t>Frontend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C1C9142-2C0A-126F-DAE8-8E27B44B7CC8}"/>
              </a:ext>
            </a:extLst>
          </p:cNvPr>
          <p:cNvGrpSpPr/>
          <p:nvPr/>
        </p:nvGrpSpPr>
        <p:grpSpPr>
          <a:xfrm>
            <a:off x="770293" y="2061137"/>
            <a:ext cx="846756" cy="424783"/>
            <a:chOff x="784544" y="1920461"/>
            <a:chExt cx="846756" cy="424783"/>
          </a:xfrm>
        </p:grpSpPr>
        <p:pic>
          <p:nvPicPr>
            <p:cNvPr id="2050" name="Picture 2" descr="Angular – Wikipedia">
              <a:extLst>
                <a:ext uri="{FF2B5EF4-FFF2-40B4-BE49-F238E27FC236}">
                  <a16:creationId xmlns:a16="http://schemas.microsoft.com/office/drawing/2014/main" id="{9A74CA48-F05C-5B9F-2B18-50E1B076791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02" t="10677" r="11419" b="6767"/>
            <a:stretch/>
          </p:blipFill>
          <p:spPr bwMode="auto">
            <a:xfrm>
              <a:off x="784544" y="1920461"/>
              <a:ext cx="400713" cy="4247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2" name="Picture 14" descr="Typescript language – Apps bei Google Play">
              <a:extLst>
                <a:ext uri="{FF2B5EF4-FFF2-40B4-BE49-F238E27FC236}">
                  <a16:creationId xmlns:a16="http://schemas.microsoft.com/office/drawing/2014/main" id="{9B7D37AE-A4F2-FE0A-6887-04E58C90A7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0587" y="1932497"/>
              <a:ext cx="400713" cy="4007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Hexagon 20">
            <a:extLst>
              <a:ext uri="{FF2B5EF4-FFF2-40B4-BE49-F238E27FC236}">
                <a16:creationId xmlns:a16="http://schemas.microsoft.com/office/drawing/2014/main" id="{3A824C99-9803-155E-2CED-0116E43DA6F8}"/>
              </a:ext>
            </a:extLst>
          </p:cNvPr>
          <p:cNvSpPr/>
          <p:nvPr/>
        </p:nvSpPr>
        <p:spPr>
          <a:xfrm>
            <a:off x="491671" y="2933538"/>
            <a:ext cx="1404000" cy="1260000"/>
          </a:xfrm>
          <a:prstGeom prst="hexagon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0000" rIns="0" bIns="1116000" rtlCol="0" anchor="t"/>
          <a:lstStyle/>
          <a:p>
            <a:pPr algn="ctr"/>
            <a:r>
              <a:rPr lang="de-DE" b="1">
                <a:solidFill>
                  <a:schemeClr val="tx1"/>
                </a:solidFill>
              </a:rPr>
              <a:t>Developer</a:t>
            </a:r>
          </a:p>
          <a:p>
            <a:pPr algn="ctr"/>
            <a:r>
              <a:rPr lang="de-DE" b="1">
                <a:solidFill>
                  <a:schemeClr val="tx1"/>
                </a:solidFill>
              </a:rPr>
              <a:t>UI</a:t>
            </a:r>
          </a:p>
        </p:txBody>
      </p:sp>
      <p:pic>
        <p:nvPicPr>
          <p:cNvPr id="2064" name="Picture 16">
            <a:extLst>
              <a:ext uri="{FF2B5EF4-FFF2-40B4-BE49-F238E27FC236}">
                <a16:creationId xmlns:a16="http://schemas.microsoft.com/office/drawing/2014/main" id="{2DAFA56C-B76C-ACB1-A1A9-BEF5CA816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315" y="3629797"/>
            <a:ext cx="400713" cy="400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Hexagon 22">
            <a:extLst>
              <a:ext uri="{FF2B5EF4-FFF2-40B4-BE49-F238E27FC236}">
                <a16:creationId xmlns:a16="http://schemas.microsoft.com/office/drawing/2014/main" id="{6E807CDB-EA4E-9270-4077-015D52775AA4}"/>
              </a:ext>
            </a:extLst>
          </p:cNvPr>
          <p:cNvSpPr/>
          <p:nvPr/>
        </p:nvSpPr>
        <p:spPr>
          <a:xfrm>
            <a:off x="2381028" y="1396344"/>
            <a:ext cx="1404000" cy="1260000"/>
          </a:xfrm>
          <a:prstGeom prst="hexagon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111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WebApp</a:t>
            </a:r>
            <a:endParaRPr lang="de-DE" b="1" dirty="0">
              <a:solidFill>
                <a:schemeClr val="tx1"/>
              </a:solidFill>
            </a:endParaRPr>
          </a:p>
          <a:p>
            <a:pPr algn="ctr"/>
            <a:r>
              <a:rPr lang="de-DE" b="1" dirty="0">
                <a:solidFill>
                  <a:schemeClr val="tx1"/>
                </a:solidFill>
              </a:rPr>
              <a:t>API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F1CA181-1C99-1C2F-6184-530567AFAD73}"/>
              </a:ext>
            </a:extLst>
          </p:cNvPr>
          <p:cNvCxnSpPr>
            <a:stCxn id="10" idx="0"/>
            <a:endCxn id="23" idx="3"/>
          </p:cNvCxnSpPr>
          <p:nvPr/>
        </p:nvCxnSpPr>
        <p:spPr>
          <a:xfrm>
            <a:off x="1895671" y="2026344"/>
            <a:ext cx="485357" cy="0"/>
          </a:xfrm>
          <a:prstGeom prst="straightConnector1">
            <a:avLst/>
          </a:prstGeom>
          <a:ln>
            <a:solidFill>
              <a:srgbClr val="3030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6" name="Picture 18">
            <a:extLst>
              <a:ext uri="{FF2B5EF4-FFF2-40B4-BE49-F238E27FC236}">
                <a16:creationId xmlns:a16="http://schemas.microsoft.com/office/drawing/2014/main" id="{2D24C5B6-5E61-CFE4-2870-1D997049B2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1027" y="2061137"/>
            <a:ext cx="400713" cy="400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70261DE-EF06-1F63-EA87-DE6A7DD94FC7}"/>
              </a:ext>
            </a:extLst>
          </p:cNvPr>
          <p:cNvCxnSpPr>
            <a:cxnSpLocks/>
            <a:stCxn id="23" idx="0"/>
            <a:endCxn id="2058" idx="1"/>
          </p:cNvCxnSpPr>
          <p:nvPr/>
        </p:nvCxnSpPr>
        <p:spPr>
          <a:xfrm>
            <a:off x="3785028" y="2026344"/>
            <a:ext cx="364888" cy="0"/>
          </a:xfrm>
          <a:prstGeom prst="straightConnector1">
            <a:avLst/>
          </a:prstGeom>
          <a:ln>
            <a:solidFill>
              <a:srgbClr val="3030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69C0E92-110C-6D78-B546-3071AC9010C8}"/>
              </a:ext>
            </a:extLst>
          </p:cNvPr>
          <p:cNvCxnSpPr>
            <a:cxnSpLocks/>
            <a:stCxn id="21" idx="0"/>
            <a:endCxn id="2058" idx="2"/>
          </p:cNvCxnSpPr>
          <p:nvPr/>
        </p:nvCxnSpPr>
        <p:spPr>
          <a:xfrm flipV="1">
            <a:off x="1895671" y="2266284"/>
            <a:ext cx="2494185" cy="1297254"/>
          </a:xfrm>
          <a:prstGeom prst="bentConnector2">
            <a:avLst/>
          </a:prstGeom>
          <a:ln>
            <a:solidFill>
              <a:srgbClr val="3030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Graphic 2057" descr="Marke Kreuz Silhouette">
            <a:extLst>
              <a:ext uri="{FF2B5EF4-FFF2-40B4-BE49-F238E27FC236}">
                <a16:creationId xmlns:a16="http://schemas.microsoft.com/office/drawing/2014/main" id="{4C285CDA-8F99-D708-AC1D-296970A192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149916" y="1786404"/>
            <a:ext cx="479880" cy="479880"/>
          </a:xfrm>
          <a:prstGeom prst="rect">
            <a:avLst/>
          </a:prstGeom>
        </p:spPr>
      </p:pic>
      <p:sp>
        <p:nvSpPr>
          <p:cNvPr id="71" name="Hexagon 70">
            <a:extLst>
              <a:ext uri="{FF2B5EF4-FFF2-40B4-BE49-F238E27FC236}">
                <a16:creationId xmlns:a16="http://schemas.microsoft.com/office/drawing/2014/main" id="{9E493C0D-6064-0DCC-59DF-797C04C9D1E9}"/>
              </a:ext>
            </a:extLst>
          </p:cNvPr>
          <p:cNvSpPr/>
          <p:nvPr/>
        </p:nvSpPr>
        <p:spPr>
          <a:xfrm>
            <a:off x="7339383" y="1396344"/>
            <a:ext cx="1404000" cy="1260000"/>
          </a:xfrm>
          <a:prstGeom prst="hexagon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111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>
                <a:solidFill>
                  <a:schemeClr val="tx1"/>
                </a:solidFill>
              </a:rPr>
              <a:t>FCFS</a:t>
            </a:r>
          </a:p>
        </p:txBody>
      </p:sp>
      <p:sp>
        <p:nvSpPr>
          <p:cNvPr id="72" name="Hexagon 71">
            <a:extLst>
              <a:ext uri="{FF2B5EF4-FFF2-40B4-BE49-F238E27FC236}">
                <a16:creationId xmlns:a16="http://schemas.microsoft.com/office/drawing/2014/main" id="{DFAA8F7A-F886-0B50-58B6-92415C51BF46}"/>
              </a:ext>
            </a:extLst>
          </p:cNvPr>
          <p:cNvSpPr/>
          <p:nvPr/>
        </p:nvSpPr>
        <p:spPr>
          <a:xfrm>
            <a:off x="7339383" y="2933538"/>
            <a:ext cx="1404000" cy="1260000"/>
          </a:xfrm>
          <a:prstGeom prst="hexagon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111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>
                <a:solidFill>
                  <a:schemeClr val="tx1"/>
                </a:solidFill>
              </a:rPr>
              <a:t>DDPG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FA4660EA-271F-19BC-BD04-1CF658812074}"/>
              </a:ext>
            </a:extLst>
          </p:cNvPr>
          <p:cNvCxnSpPr>
            <a:cxnSpLocks/>
            <a:stCxn id="26" idx="0"/>
          </p:cNvCxnSpPr>
          <p:nvPr/>
        </p:nvCxnSpPr>
        <p:spPr>
          <a:xfrm flipV="1">
            <a:off x="6398685" y="3561591"/>
            <a:ext cx="280808" cy="1947"/>
          </a:xfrm>
          <a:prstGeom prst="straightConnector1">
            <a:avLst/>
          </a:prstGeom>
          <a:ln>
            <a:solidFill>
              <a:srgbClr val="3030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4AB13D6-0ACD-692E-96C4-3EED0FF8FCCD}"/>
              </a:ext>
            </a:extLst>
          </p:cNvPr>
          <p:cNvGrpSpPr/>
          <p:nvPr/>
        </p:nvGrpSpPr>
        <p:grpSpPr>
          <a:xfrm>
            <a:off x="7619489" y="3666375"/>
            <a:ext cx="843789" cy="485168"/>
            <a:chOff x="7633775" y="3666375"/>
            <a:chExt cx="843789" cy="485168"/>
          </a:xfrm>
        </p:grpSpPr>
        <p:pic>
          <p:nvPicPr>
            <p:cNvPr id="85" name="Picture 18">
              <a:extLst>
                <a:ext uri="{FF2B5EF4-FFF2-40B4-BE49-F238E27FC236}">
                  <a16:creationId xmlns:a16="http://schemas.microsoft.com/office/drawing/2014/main" id="{05751BC4-5A10-6B0B-4EE5-5B5925EBF8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33775" y="3734581"/>
              <a:ext cx="400713" cy="4007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22">
              <a:extLst>
                <a:ext uri="{FF2B5EF4-FFF2-40B4-BE49-F238E27FC236}">
                  <a16:creationId xmlns:a16="http://schemas.microsoft.com/office/drawing/2014/main" id="{5B646512-8CEA-0E66-33DB-C3832CB7CD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6851" y="3666375"/>
              <a:ext cx="400713" cy="4851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2" name="Hexagon 101">
            <a:extLst>
              <a:ext uri="{FF2B5EF4-FFF2-40B4-BE49-F238E27FC236}">
                <a16:creationId xmlns:a16="http://schemas.microsoft.com/office/drawing/2014/main" id="{477F5980-3875-400C-6A31-AC592B7B2021}"/>
              </a:ext>
            </a:extLst>
          </p:cNvPr>
          <p:cNvSpPr/>
          <p:nvPr/>
        </p:nvSpPr>
        <p:spPr>
          <a:xfrm>
            <a:off x="4994685" y="1396344"/>
            <a:ext cx="1404000" cy="1260000"/>
          </a:xfrm>
          <a:prstGeom prst="hexagon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111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Environ-</a:t>
            </a:r>
            <a:r>
              <a:rPr lang="de-DE" b="1" dirty="0" err="1">
                <a:solidFill>
                  <a:schemeClr val="tx1"/>
                </a:solidFill>
              </a:rPr>
              <a:t>ment</a:t>
            </a:r>
            <a:endParaRPr lang="de-DE" b="1" dirty="0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19EC9D4-AE4D-195D-F9D4-18FDB5FCAA14}"/>
              </a:ext>
            </a:extLst>
          </p:cNvPr>
          <p:cNvGrpSpPr/>
          <p:nvPr/>
        </p:nvGrpSpPr>
        <p:grpSpPr>
          <a:xfrm>
            <a:off x="5244943" y="2061137"/>
            <a:ext cx="903484" cy="421676"/>
            <a:chOff x="5244711" y="1911534"/>
            <a:chExt cx="903484" cy="421676"/>
          </a:xfrm>
        </p:grpSpPr>
        <p:pic>
          <p:nvPicPr>
            <p:cNvPr id="104" name="Picture 18">
              <a:extLst>
                <a:ext uri="{FF2B5EF4-FFF2-40B4-BE49-F238E27FC236}">
                  <a16:creationId xmlns:a16="http://schemas.microsoft.com/office/drawing/2014/main" id="{406A6BD7-C77F-86E0-3E7F-488C1B917D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44711" y="1932497"/>
              <a:ext cx="400713" cy="4007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9" name="Picture 24" descr="NumPy logo refresh · Issue #37 · numpy/numpy.org · GitHub">
              <a:extLst>
                <a:ext uri="{FF2B5EF4-FFF2-40B4-BE49-F238E27FC236}">
                  <a16:creationId xmlns:a16="http://schemas.microsoft.com/office/drawing/2014/main" id="{25DE38A8-1D36-8E7B-5175-C84E3578AD4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691" t="6938" r="22034" b="33844"/>
            <a:stretch/>
          </p:blipFill>
          <p:spPr bwMode="auto">
            <a:xfrm>
              <a:off x="5747482" y="1911534"/>
              <a:ext cx="400713" cy="4216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4C96C7CA-E9F7-2FFC-2D80-38ED35EDC5E4}"/>
              </a:ext>
            </a:extLst>
          </p:cNvPr>
          <p:cNvCxnSpPr>
            <a:cxnSpLocks/>
            <a:stCxn id="2058" idx="3"/>
            <a:endCxn id="102" idx="3"/>
          </p:cNvCxnSpPr>
          <p:nvPr/>
        </p:nvCxnSpPr>
        <p:spPr>
          <a:xfrm>
            <a:off x="4629796" y="2026344"/>
            <a:ext cx="364889" cy="0"/>
          </a:xfrm>
          <a:prstGeom prst="straightConnector1">
            <a:avLst/>
          </a:prstGeom>
          <a:ln>
            <a:solidFill>
              <a:srgbClr val="3030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6A25CED7-8F7C-9604-39EB-770B298D69FD}"/>
              </a:ext>
            </a:extLst>
          </p:cNvPr>
          <p:cNvCxnSpPr>
            <a:cxnSpLocks/>
            <a:stCxn id="120" idx="0"/>
            <a:endCxn id="71" idx="3"/>
          </p:cNvCxnSpPr>
          <p:nvPr/>
        </p:nvCxnSpPr>
        <p:spPr>
          <a:xfrm flipV="1">
            <a:off x="6869033" y="2026344"/>
            <a:ext cx="470350" cy="1345294"/>
          </a:xfrm>
          <a:prstGeom prst="bentConnector3">
            <a:avLst>
              <a:gd name="adj1" fmla="val 386"/>
            </a:avLst>
          </a:prstGeom>
          <a:ln>
            <a:solidFill>
              <a:srgbClr val="3030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B83BF952-3BF5-0B68-7BC6-1C6CEC473AA6}"/>
              </a:ext>
            </a:extLst>
          </p:cNvPr>
          <p:cNvCxnSpPr>
            <a:cxnSpLocks/>
            <a:endCxn id="72" idx="3"/>
          </p:cNvCxnSpPr>
          <p:nvPr/>
        </p:nvCxnSpPr>
        <p:spPr>
          <a:xfrm>
            <a:off x="7108974" y="3561591"/>
            <a:ext cx="230409" cy="1947"/>
          </a:xfrm>
          <a:prstGeom prst="straightConnector1">
            <a:avLst/>
          </a:prstGeom>
          <a:ln>
            <a:solidFill>
              <a:srgbClr val="3030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BB52BFB5-BE01-0AEC-19A4-F0C7E436A064}"/>
              </a:ext>
            </a:extLst>
          </p:cNvPr>
          <p:cNvGrpSpPr/>
          <p:nvPr/>
        </p:nvGrpSpPr>
        <p:grpSpPr>
          <a:xfrm>
            <a:off x="6678971" y="3371638"/>
            <a:ext cx="380015" cy="380015"/>
            <a:chOff x="6678971" y="3774130"/>
            <a:chExt cx="380015" cy="380015"/>
          </a:xfrm>
        </p:grpSpPr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E56AAC6B-3C38-6CEB-F000-8DECFE0A732E}"/>
                </a:ext>
              </a:extLst>
            </p:cNvPr>
            <p:cNvSpPr/>
            <p:nvPr/>
          </p:nvSpPr>
          <p:spPr>
            <a:xfrm>
              <a:off x="6678971" y="3774130"/>
              <a:ext cx="380015" cy="380015"/>
            </a:xfrm>
            <a:custGeom>
              <a:avLst/>
              <a:gdLst>
                <a:gd name="connsiteX0" fmla="*/ 190062 w 380015"/>
                <a:gd name="connsiteY0" fmla="*/ 0 h 380015"/>
                <a:gd name="connsiteX1" fmla="*/ 0 w 380015"/>
                <a:gd name="connsiteY1" fmla="*/ 189953 h 380015"/>
                <a:gd name="connsiteX2" fmla="*/ 189953 w 380015"/>
                <a:gd name="connsiteY2" fmla="*/ 380015 h 380015"/>
                <a:gd name="connsiteX3" fmla="*/ 380015 w 380015"/>
                <a:gd name="connsiteY3" fmla="*/ 190062 h 380015"/>
                <a:gd name="connsiteX4" fmla="*/ 380015 w 380015"/>
                <a:gd name="connsiteY4" fmla="*/ 190002 h 380015"/>
                <a:gd name="connsiteX5" fmla="*/ 190212 w 380015"/>
                <a:gd name="connsiteY5" fmla="*/ 0 h 380015"/>
                <a:gd name="connsiteX6" fmla="*/ 190062 w 380015"/>
                <a:gd name="connsiteY6" fmla="*/ 0 h 380015"/>
                <a:gd name="connsiteX7" fmla="*/ 190062 w 380015"/>
                <a:gd name="connsiteY7" fmla="*/ 370013 h 380015"/>
                <a:gd name="connsiteX8" fmla="*/ 9998 w 380015"/>
                <a:gd name="connsiteY8" fmla="*/ 190057 h 380015"/>
                <a:gd name="connsiteX9" fmla="*/ 189953 w 380015"/>
                <a:gd name="connsiteY9" fmla="*/ 9993 h 380015"/>
                <a:gd name="connsiteX10" fmla="*/ 370017 w 380015"/>
                <a:gd name="connsiteY10" fmla="*/ 189948 h 380015"/>
                <a:gd name="connsiteX11" fmla="*/ 370017 w 380015"/>
                <a:gd name="connsiteY11" fmla="*/ 190018 h 380015"/>
                <a:gd name="connsiteX12" fmla="*/ 190062 w 380015"/>
                <a:gd name="connsiteY12" fmla="*/ 370028 h 38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015" h="380015">
                  <a:moveTo>
                    <a:pt x="190062" y="0"/>
                  </a:moveTo>
                  <a:cubicBezTo>
                    <a:pt x="85124" y="-30"/>
                    <a:pt x="30" y="85014"/>
                    <a:pt x="0" y="189953"/>
                  </a:cubicBezTo>
                  <a:cubicBezTo>
                    <a:pt x="-30" y="294891"/>
                    <a:pt x="85014" y="379985"/>
                    <a:pt x="189953" y="380015"/>
                  </a:cubicBezTo>
                  <a:cubicBezTo>
                    <a:pt x="294891" y="380045"/>
                    <a:pt x="379984" y="295001"/>
                    <a:pt x="380015" y="190062"/>
                  </a:cubicBezTo>
                  <a:cubicBezTo>
                    <a:pt x="380015" y="190043"/>
                    <a:pt x="380015" y="190022"/>
                    <a:pt x="380015" y="190002"/>
                  </a:cubicBezTo>
                  <a:cubicBezTo>
                    <a:pt x="380070" y="85122"/>
                    <a:pt x="295093" y="55"/>
                    <a:pt x="190212" y="0"/>
                  </a:cubicBezTo>
                  <a:cubicBezTo>
                    <a:pt x="190162" y="0"/>
                    <a:pt x="190112" y="0"/>
                    <a:pt x="190062" y="0"/>
                  </a:cubicBezTo>
                  <a:close/>
                  <a:moveTo>
                    <a:pt x="190062" y="370013"/>
                  </a:moveTo>
                  <a:cubicBezTo>
                    <a:pt x="90646" y="370043"/>
                    <a:pt x="10028" y="289474"/>
                    <a:pt x="9998" y="190057"/>
                  </a:cubicBezTo>
                  <a:cubicBezTo>
                    <a:pt x="9967" y="90641"/>
                    <a:pt x="90536" y="10023"/>
                    <a:pt x="189953" y="9993"/>
                  </a:cubicBezTo>
                  <a:cubicBezTo>
                    <a:pt x="289369" y="9962"/>
                    <a:pt x="369987" y="90531"/>
                    <a:pt x="370017" y="189948"/>
                  </a:cubicBezTo>
                  <a:cubicBezTo>
                    <a:pt x="370017" y="189971"/>
                    <a:pt x="370017" y="189994"/>
                    <a:pt x="370017" y="190018"/>
                  </a:cubicBezTo>
                  <a:cubicBezTo>
                    <a:pt x="369919" y="289372"/>
                    <a:pt x="289417" y="369898"/>
                    <a:pt x="190062" y="370028"/>
                  </a:cubicBezTo>
                  <a:close/>
                </a:path>
              </a:pathLst>
            </a:custGeom>
            <a:solidFill>
              <a:srgbClr val="000000"/>
            </a:solidFill>
            <a:ln w="49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6901F41E-93CC-95E8-13A6-8AB046961A99}"/>
                </a:ext>
              </a:extLst>
            </p:cNvPr>
            <p:cNvGrpSpPr/>
            <p:nvPr/>
          </p:nvGrpSpPr>
          <p:grpSpPr>
            <a:xfrm>
              <a:off x="6778978" y="3888266"/>
              <a:ext cx="180000" cy="151743"/>
              <a:chOff x="6741340" y="3893955"/>
              <a:chExt cx="180000" cy="151743"/>
            </a:xfrm>
          </p:grpSpPr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B9BB2992-08C0-4C4C-35F5-51317EFDED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41340" y="3893955"/>
                <a:ext cx="90000" cy="14746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>
                <a:extLst>
                  <a:ext uri="{FF2B5EF4-FFF2-40B4-BE49-F238E27FC236}">
                    <a16:creationId xmlns:a16="http://schemas.microsoft.com/office/drawing/2014/main" id="{AEFA65F9-5C90-5E2C-F808-0FD5DB5B8E3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831340" y="3898235"/>
                <a:ext cx="90000" cy="14746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B2134A2-A02E-B5E4-4F1B-55D494E1954B}"/>
              </a:ext>
            </a:extLst>
          </p:cNvPr>
          <p:cNvCxnSpPr>
            <a:cxnSpLocks/>
          </p:cNvCxnSpPr>
          <p:nvPr/>
        </p:nvCxnSpPr>
        <p:spPr>
          <a:xfrm>
            <a:off x="2177143" y="1255668"/>
            <a:ext cx="0" cy="3640182"/>
          </a:xfrm>
          <a:prstGeom prst="line">
            <a:avLst/>
          </a:prstGeom>
          <a:ln w="38100">
            <a:solidFill>
              <a:srgbClr val="E0E0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355CB66E-52E2-D179-8CDC-F6693004E0D1}"/>
              </a:ext>
            </a:extLst>
          </p:cNvPr>
          <p:cNvCxnSpPr>
            <a:cxnSpLocks/>
          </p:cNvCxnSpPr>
          <p:nvPr/>
        </p:nvCxnSpPr>
        <p:spPr>
          <a:xfrm>
            <a:off x="3998686" y="1255667"/>
            <a:ext cx="0" cy="3640182"/>
          </a:xfrm>
          <a:prstGeom prst="line">
            <a:avLst/>
          </a:prstGeom>
          <a:ln w="38100">
            <a:solidFill>
              <a:srgbClr val="E0E0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5D13A9C-FE77-54D9-9DB3-D88790A76E35}"/>
              </a:ext>
            </a:extLst>
          </p:cNvPr>
          <p:cNvSpPr txBox="1"/>
          <p:nvPr/>
        </p:nvSpPr>
        <p:spPr>
          <a:xfrm>
            <a:off x="2477817" y="4588073"/>
            <a:ext cx="1220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/>
              <a:t>Backend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78A316A-FC92-3E30-5276-F72DAF0D8C78}"/>
              </a:ext>
            </a:extLst>
          </p:cNvPr>
          <p:cNvSpPr txBox="1"/>
          <p:nvPr/>
        </p:nvSpPr>
        <p:spPr>
          <a:xfrm>
            <a:off x="361427" y="4372630"/>
            <a:ext cx="1664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err="1"/>
              <a:t>Presentation</a:t>
            </a:r>
            <a:r>
              <a:rPr lang="de-DE" b="1"/>
              <a:t> Layer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2C21A10-8373-4C47-B4CD-B9060E555517}"/>
              </a:ext>
            </a:extLst>
          </p:cNvPr>
          <p:cNvSpPr txBox="1"/>
          <p:nvPr/>
        </p:nvSpPr>
        <p:spPr>
          <a:xfrm>
            <a:off x="6258880" y="4588073"/>
            <a:ext cx="1220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err="1"/>
              <a:t>Application</a:t>
            </a:r>
            <a:endParaRPr lang="de-DE" b="1"/>
          </a:p>
        </p:txBody>
      </p:sp>
      <p:pic>
        <p:nvPicPr>
          <p:cNvPr id="16" name="Picture 2" descr="CUDA - Wikipedia">
            <a:extLst>
              <a:ext uri="{FF2B5EF4-FFF2-40B4-BE49-F238E27FC236}">
                <a16:creationId xmlns:a16="http://schemas.microsoft.com/office/drawing/2014/main" id="{12DAF784-D59F-AE21-CEDA-2C188498DC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" t="5783" r="3497" b="5052"/>
          <a:stretch/>
        </p:blipFill>
        <p:spPr bwMode="auto">
          <a:xfrm>
            <a:off x="7718777" y="3276027"/>
            <a:ext cx="645213" cy="375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CE5DBDC7-A4C9-0BF4-9401-E66453CE5C25}"/>
              </a:ext>
            </a:extLst>
          </p:cNvPr>
          <p:cNvGrpSpPr/>
          <p:nvPr/>
        </p:nvGrpSpPr>
        <p:grpSpPr>
          <a:xfrm>
            <a:off x="4994685" y="2933538"/>
            <a:ext cx="1404000" cy="1260000"/>
            <a:chOff x="4994685" y="2933538"/>
            <a:chExt cx="1404000" cy="1260000"/>
          </a:xfrm>
        </p:grpSpPr>
        <p:sp>
          <p:nvSpPr>
            <p:cNvPr id="26" name="Hexagon 25">
              <a:extLst>
                <a:ext uri="{FF2B5EF4-FFF2-40B4-BE49-F238E27FC236}">
                  <a16:creationId xmlns:a16="http://schemas.microsoft.com/office/drawing/2014/main" id="{C08DF07D-9EE5-1C88-CA45-7880C2DC939E}"/>
                </a:ext>
              </a:extLst>
            </p:cNvPr>
            <p:cNvSpPr/>
            <p:nvPr/>
          </p:nvSpPr>
          <p:spPr>
            <a:xfrm>
              <a:off x="4994685" y="2933538"/>
              <a:ext cx="1404000" cy="1260000"/>
            </a:xfrm>
            <a:prstGeom prst="hexagon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91440" bIns="111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de-DE" b="1" dirty="0">
                  <a:solidFill>
                    <a:schemeClr val="tx1"/>
                  </a:solidFill>
                </a:rPr>
                <a:t>Agent    </a:t>
              </a:r>
              <a:r>
                <a:rPr lang="de-DE" b="1" dirty="0">
                  <a:solidFill>
                    <a:schemeClr val="bg1"/>
                  </a:solidFill>
                </a:rPr>
                <a:t>.</a:t>
              </a:r>
            </a:p>
          </p:txBody>
        </p:sp>
        <p:pic>
          <p:nvPicPr>
            <p:cNvPr id="36" name="Picture 20" descr="James Bond PNG PIC | PNG Mart">
              <a:extLst>
                <a:ext uri="{FF2B5EF4-FFF2-40B4-BE49-F238E27FC236}">
                  <a16:creationId xmlns:a16="http://schemas.microsoft.com/office/drawing/2014/main" id="{8400E360-0AFC-C239-A0E1-7EEC75FA04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3754" y="3005365"/>
              <a:ext cx="409917" cy="5004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18">
              <a:extLst>
                <a:ext uri="{FF2B5EF4-FFF2-40B4-BE49-F238E27FC236}">
                  <a16:creationId xmlns:a16="http://schemas.microsoft.com/office/drawing/2014/main" id="{26362B36-C35A-020D-11D0-DD449E90B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6329" y="3629797"/>
              <a:ext cx="400713" cy="4007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6" name="Picture 2" descr="ngrok - Online in One Line">
            <a:extLst>
              <a:ext uri="{FF2B5EF4-FFF2-40B4-BE49-F238E27FC236}">
                <a16:creationId xmlns:a16="http://schemas.microsoft.com/office/drawing/2014/main" id="{7983D6B4-2081-813F-7BCB-D968120EC4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7" b="8621"/>
          <a:stretch/>
        </p:blipFill>
        <p:spPr bwMode="auto">
          <a:xfrm>
            <a:off x="2831473" y="1880267"/>
            <a:ext cx="518053" cy="190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1FF5388-9E63-06C8-FCC3-F22EA2C6907A}"/>
              </a:ext>
            </a:extLst>
          </p:cNvPr>
          <p:cNvGrpSpPr/>
          <p:nvPr/>
        </p:nvGrpSpPr>
        <p:grpSpPr>
          <a:xfrm>
            <a:off x="2656451" y="2061137"/>
            <a:ext cx="851146" cy="400713"/>
            <a:chOff x="2656451" y="2228712"/>
            <a:chExt cx="851146" cy="400713"/>
          </a:xfrm>
        </p:grpSpPr>
        <p:pic>
          <p:nvPicPr>
            <p:cNvPr id="2054" name="Picture 6" descr="Learn Flask Tutorial – Apps bei Google Play">
              <a:extLst>
                <a:ext uri="{FF2B5EF4-FFF2-40B4-BE49-F238E27FC236}">
                  <a16:creationId xmlns:a16="http://schemas.microsoft.com/office/drawing/2014/main" id="{ABCB912A-D6D5-3C70-9A37-F23892C0F1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6884" y="2228712"/>
              <a:ext cx="400713" cy="4007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18">
              <a:extLst>
                <a:ext uri="{FF2B5EF4-FFF2-40B4-BE49-F238E27FC236}">
                  <a16:creationId xmlns:a16="http://schemas.microsoft.com/office/drawing/2014/main" id="{CFC64809-06C9-66E5-3A38-EC56251BDB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56451" y="2228712"/>
              <a:ext cx="400713" cy="4007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791F905-0BDD-CB5B-72D6-7C215D3AB127}"/>
              </a:ext>
            </a:extLst>
          </p:cNvPr>
          <p:cNvSpPr/>
          <p:nvPr/>
        </p:nvSpPr>
        <p:spPr>
          <a:xfrm>
            <a:off x="5309685" y="2654794"/>
            <a:ext cx="388800" cy="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748FA5D-F644-8823-79C3-859E0AB103F0}"/>
              </a:ext>
            </a:extLst>
          </p:cNvPr>
          <p:cNvSpPr/>
          <p:nvPr/>
        </p:nvSpPr>
        <p:spPr>
          <a:xfrm>
            <a:off x="5309685" y="2927888"/>
            <a:ext cx="388800" cy="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DDB0D6DB-D4ED-824F-D989-99EDCFF9EE25}"/>
              </a:ext>
            </a:extLst>
          </p:cNvPr>
          <p:cNvCxnSpPr>
            <a:cxnSpLocks/>
            <a:stCxn id="15" idx="3"/>
            <a:endCxn id="58" idx="3"/>
          </p:cNvCxnSpPr>
          <p:nvPr/>
        </p:nvCxnSpPr>
        <p:spPr>
          <a:xfrm>
            <a:off x="5698485" y="2658394"/>
            <a:ext cx="0" cy="273094"/>
          </a:xfrm>
          <a:prstGeom prst="straightConnector1">
            <a:avLst/>
          </a:prstGeom>
          <a:ln>
            <a:solidFill>
              <a:srgbClr val="3030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78250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1711</Words>
  <Application>Microsoft Office PowerPoint</Application>
  <PresentationFormat>Bildschirmpräsentation (16:9)</PresentationFormat>
  <Paragraphs>188</Paragraphs>
  <Slides>16</Slides>
  <Notes>10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8" baseType="lpstr">
      <vt:lpstr>Arial</vt:lpstr>
      <vt:lpstr>Simple Light</vt:lpstr>
      <vt:lpstr>Intelligent Charging Station</vt:lpstr>
      <vt:lpstr>PowerPoint-Präsentation</vt:lpstr>
      <vt:lpstr>Lademanagement &amp; Netzinfrastruktur</vt:lpstr>
      <vt:lpstr>Intelligent Charging System</vt:lpstr>
      <vt:lpstr>Reinforcement Learning</vt:lpstr>
      <vt:lpstr>Reinforcement Learning</vt:lpstr>
      <vt:lpstr>Reinforcement Learning</vt:lpstr>
      <vt:lpstr>Reinforcement Learning</vt:lpstr>
      <vt:lpstr>Produktarchitektur &amp; Technologie-Stack</vt:lpstr>
      <vt:lpstr>Ergebnisse</vt:lpstr>
      <vt:lpstr>Fazit</vt:lpstr>
      <vt:lpstr>Demo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Charging System</dc:title>
  <cp:lastModifiedBy>Ron Robin Holzapfel</cp:lastModifiedBy>
  <cp:revision>2</cp:revision>
  <dcterms:modified xsi:type="dcterms:W3CDTF">2023-03-19T15:31:16Z</dcterms:modified>
</cp:coreProperties>
</file>